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35"/>
  </p:notesMasterIdLst>
  <p:sldIdLst>
    <p:sldId id="256" r:id="rId2"/>
    <p:sldId id="260" r:id="rId3"/>
    <p:sldId id="258" r:id="rId4"/>
    <p:sldId id="261" r:id="rId5"/>
    <p:sldId id="312" r:id="rId6"/>
    <p:sldId id="304" r:id="rId7"/>
    <p:sldId id="305" r:id="rId8"/>
    <p:sldId id="338" r:id="rId9"/>
    <p:sldId id="315" r:id="rId10"/>
    <p:sldId id="314" r:id="rId11"/>
    <p:sldId id="334" r:id="rId12"/>
    <p:sldId id="335" r:id="rId13"/>
    <p:sldId id="336" r:id="rId14"/>
    <p:sldId id="337" r:id="rId15"/>
    <p:sldId id="306" r:id="rId16"/>
    <p:sldId id="307" r:id="rId17"/>
    <p:sldId id="318" r:id="rId18"/>
    <p:sldId id="316" r:id="rId19"/>
    <p:sldId id="340" r:id="rId20"/>
    <p:sldId id="341" r:id="rId21"/>
    <p:sldId id="342" r:id="rId22"/>
    <p:sldId id="339" r:id="rId23"/>
    <p:sldId id="317" r:id="rId24"/>
    <p:sldId id="308" r:id="rId25"/>
    <p:sldId id="319" r:id="rId26"/>
    <p:sldId id="332" r:id="rId27"/>
    <p:sldId id="333" r:id="rId28"/>
    <p:sldId id="309" r:id="rId29"/>
    <p:sldId id="310" r:id="rId30"/>
    <p:sldId id="313" r:id="rId31"/>
    <p:sldId id="323" r:id="rId32"/>
    <p:sldId id="324" r:id="rId33"/>
    <p:sldId id="311" r:id="rId34"/>
  </p:sldIdLst>
  <p:sldSz cx="9144000" cy="5143500" type="screen16x9"/>
  <p:notesSz cx="6858000" cy="9144000"/>
  <p:embeddedFontLst>
    <p:embeddedFont>
      <p:font typeface="Barlow Semi Condensed" panose="00000506000000000000" pitchFamily="2" charset="0"/>
      <p:regular r:id="rId36"/>
      <p:bold r:id="rId37"/>
      <p:italic r:id="rId38"/>
      <p:boldItalic r:id="rId39"/>
    </p:embeddedFont>
    <p:embeddedFont>
      <p:font typeface="Barlow Semi Condensed Medium" panose="00000606000000000000" pitchFamily="2" charset="0"/>
      <p:regular r:id="rId40"/>
      <p:bold r:id="rId41"/>
      <p:italic r:id="rId42"/>
      <p:boldItalic r:id="rId43"/>
    </p:embeddedFont>
    <p:embeddedFont>
      <p:font typeface="Fjalla One" panose="020B0604020202020204" charset="0"/>
      <p:regular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3045DD-41BC-4626-8A66-44E9839CC8D1}">
  <a:tblStyle styleId="{1D3045DD-41BC-4626-8A66-44E9839CC8D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90" d="100"/>
          <a:sy n="90" d="100"/>
        </p:scale>
        <p:origin x="104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E2BBF3-AE1C-44BE-98B3-1220AA5E8E9D}" type="doc">
      <dgm:prSet loTypeId="urn:microsoft.com/office/officeart/2011/layout/TabList" loCatId="list" qsTypeId="urn:microsoft.com/office/officeart/2005/8/quickstyle/simple1" qsCatId="simple" csTypeId="urn:microsoft.com/office/officeart/2005/8/colors/accent1_2" csCatId="accent1" phldr="1"/>
      <dgm:spPr/>
      <dgm:t>
        <a:bodyPr/>
        <a:lstStyle/>
        <a:p>
          <a:endParaRPr lang="en-ID"/>
        </a:p>
      </dgm:t>
    </dgm:pt>
    <dgm:pt modelId="{56A8A26E-96B7-4775-9B8B-6F174E803B83}">
      <dgm:prSet phldrT="[Text]" custT="1"/>
      <dgm:spPr/>
      <dgm:t>
        <a:bodyPr/>
        <a:lstStyle/>
        <a:p>
          <a:r>
            <a:rPr lang="en-US" sz="2400"/>
            <a:t>Basis Platform : Desktop App</a:t>
          </a:r>
          <a:endParaRPr lang="en-ID" sz="2400"/>
        </a:p>
      </dgm:t>
    </dgm:pt>
    <dgm:pt modelId="{D5D1A8EE-C87D-4B27-8F0D-B4264BDEABA5}" type="parTrans" cxnId="{6EA1F493-2F16-4BEE-83E0-DA20B1C8EA56}">
      <dgm:prSet/>
      <dgm:spPr/>
      <dgm:t>
        <a:bodyPr/>
        <a:lstStyle/>
        <a:p>
          <a:endParaRPr lang="en-ID"/>
        </a:p>
      </dgm:t>
    </dgm:pt>
    <dgm:pt modelId="{957D2C76-20FF-4738-BCCC-88B9B0F6614F}" type="sibTrans" cxnId="{6EA1F493-2F16-4BEE-83E0-DA20B1C8EA56}">
      <dgm:prSet/>
      <dgm:spPr/>
      <dgm:t>
        <a:bodyPr/>
        <a:lstStyle/>
        <a:p>
          <a:endParaRPr lang="en-ID"/>
        </a:p>
      </dgm:t>
    </dgm:pt>
    <dgm:pt modelId="{939E245C-3DF7-4490-969A-733230220C1D}">
      <dgm:prSet phldrT="[Text]"/>
      <dgm:spPr/>
      <dgm:t>
        <a:bodyPr/>
        <a:lstStyle/>
        <a:p>
          <a:r>
            <a:rPr lang="en-US"/>
            <a:t> </a:t>
          </a:r>
          <a:endParaRPr lang="en-ID"/>
        </a:p>
      </dgm:t>
    </dgm:pt>
    <dgm:pt modelId="{616EAC1E-96CD-4164-858E-B3F96A6AC830}" type="sibTrans" cxnId="{60023553-4A1E-4D79-AA59-ABF7D3C336E7}">
      <dgm:prSet/>
      <dgm:spPr/>
      <dgm:t>
        <a:bodyPr/>
        <a:lstStyle/>
        <a:p>
          <a:endParaRPr lang="en-ID"/>
        </a:p>
      </dgm:t>
    </dgm:pt>
    <dgm:pt modelId="{52779C48-898A-448E-ADAA-8DFCBB0C9058}" type="parTrans" cxnId="{60023553-4A1E-4D79-AA59-ABF7D3C336E7}">
      <dgm:prSet/>
      <dgm:spPr/>
      <dgm:t>
        <a:bodyPr/>
        <a:lstStyle/>
        <a:p>
          <a:endParaRPr lang="en-ID"/>
        </a:p>
      </dgm:t>
    </dgm:pt>
    <dgm:pt modelId="{6543B4A5-2C91-406B-A432-BC0DADEFF352}">
      <dgm:prSet phldrT="[Text]"/>
      <dgm:spPr/>
      <dgm:t>
        <a:bodyPr/>
        <a:lstStyle/>
        <a:p>
          <a:r>
            <a:rPr lang="en-US"/>
            <a:t> </a:t>
          </a:r>
          <a:endParaRPr lang="en-ID"/>
        </a:p>
      </dgm:t>
    </dgm:pt>
    <dgm:pt modelId="{C4C0F6F1-4ADA-4BA1-BD43-0914B0B99874}" type="sibTrans" cxnId="{004C14F6-D5A4-4E69-AE1D-D621B1B18407}">
      <dgm:prSet/>
      <dgm:spPr/>
      <dgm:t>
        <a:bodyPr/>
        <a:lstStyle/>
        <a:p>
          <a:endParaRPr lang="en-ID"/>
        </a:p>
      </dgm:t>
    </dgm:pt>
    <dgm:pt modelId="{5B005CBC-597A-43BB-A622-369A8FB98CF3}" type="parTrans" cxnId="{004C14F6-D5A4-4E69-AE1D-D621B1B18407}">
      <dgm:prSet/>
      <dgm:spPr/>
      <dgm:t>
        <a:bodyPr/>
        <a:lstStyle/>
        <a:p>
          <a:endParaRPr lang="en-ID"/>
        </a:p>
      </dgm:t>
    </dgm:pt>
    <dgm:pt modelId="{825C9F3E-E228-40B0-9DA2-C9EDD9D821C0}">
      <dgm:prSet phldrT="[Text]" custT="1"/>
      <dgm:spPr/>
      <dgm:t>
        <a:bodyPr/>
        <a:lstStyle/>
        <a:p>
          <a:r>
            <a:rPr lang="en-US" sz="2400"/>
            <a:t>Bahasa Pemrograman : Python 3</a:t>
          </a:r>
          <a:endParaRPr lang="en-ID" sz="2400"/>
        </a:p>
      </dgm:t>
    </dgm:pt>
    <dgm:pt modelId="{5CA4544E-C6D9-4CCE-A287-4578ECD0CF58}" type="parTrans" cxnId="{AC6B837D-816B-436E-AF0F-A4106A6E54A9}">
      <dgm:prSet/>
      <dgm:spPr/>
      <dgm:t>
        <a:bodyPr/>
        <a:lstStyle/>
        <a:p>
          <a:endParaRPr lang="en-ID"/>
        </a:p>
      </dgm:t>
    </dgm:pt>
    <dgm:pt modelId="{7E719D4A-3A94-401A-B48D-8BAD7D76CA90}" type="sibTrans" cxnId="{AC6B837D-816B-436E-AF0F-A4106A6E54A9}">
      <dgm:prSet/>
      <dgm:spPr/>
      <dgm:t>
        <a:bodyPr/>
        <a:lstStyle/>
        <a:p>
          <a:endParaRPr lang="en-ID"/>
        </a:p>
      </dgm:t>
    </dgm:pt>
    <dgm:pt modelId="{A9EA8A00-71E4-48FF-B9E9-80C45454A4AC}">
      <dgm:prSet phldrT="[Text]" custT="1"/>
      <dgm:spPr/>
      <dgm:t>
        <a:bodyPr/>
        <a:lstStyle/>
        <a:p>
          <a:r>
            <a:rPr lang="en-US" sz="2400"/>
            <a:t>Framework : PyQt5</a:t>
          </a:r>
          <a:endParaRPr lang="en-ID" sz="2400"/>
        </a:p>
      </dgm:t>
    </dgm:pt>
    <dgm:pt modelId="{857BDB38-AF2E-47CC-8617-32A30AA9B7AE}" type="parTrans" cxnId="{FBF2FEB0-03A3-4ACB-94A9-F38F37E5FA81}">
      <dgm:prSet/>
      <dgm:spPr/>
      <dgm:t>
        <a:bodyPr/>
        <a:lstStyle/>
        <a:p>
          <a:endParaRPr lang="en-ID"/>
        </a:p>
      </dgm:t>
    </dgm:pt>
    <dgm:pt modelId="{5A0B71AF-39EA-41F3-B19A-BBF86C2F397A}" type="sibTrans" cxnId="{FBF2FEB0-03A3-4ACB-94A9-F38F37E5FA81}">
      <dgm:prSet/>
      <dgm:spPr/>
      <dgm:t>
        <a:bodyPr/>
        <a:lstStyle/>
        <a:p>
          <a:endParaRPr lang="en-ID"/>
        </a:p>
      </dgm:t>
    </dgm:pt>
    <dgm:pt modelId="{C069E874-9BD0-467D-ADDE-A426B1C14B25}">
      <dgm:prSet custT="1"/>
      <dgm:spPr/>
      <dgm:t>
        <a:bodyPr/>
        <a:lstStyle/>
        <a:p>
          <a:r>
            <a:rPr lang="en-US" sz="2400"/>
            <a:t>Database : MySQL</a:t>
          </a:r>
          <a:endParaRPr lang="en-ID" sz="2400"/>
        </a:p>
      </dgm:t>
    </dgm:pt>
    <dgm:pt modelId="{739EF635-3FA1-4601-BD76-AAB5EA14883E}" type="parTrans" cxnId="{339A008F-C378-4B54-A553-C7466F22DC76}">
      <dgm:prSet/>
      <dgm:spPr/>
      <dgm:t>
        <a:bodyPr/>
        <a:lstStyle/>
        <a:p>
          <a:endParaRPr lang="en-ID"/>
        </a:p>
      </dgm:t>
    </dgm:pt>
    <dgm:pt modelId="{06586D09-8379-43A3-91C1-B26A0B60DFE9}" type="sibTrans" cxnId="{339A008F-C378-4B54-A553-C7466F22DC76}">
      <dgm:prSet/>
      <dgm:spPr/>
      <dgm:t>
        <a:bodyPr/>
        <a:lstStyle/>
        <a:p>
          <a:endParaRPr lang="en-ID"/>
        </a:p>
      </dgm:t>
    </dgm:pt>
    <dgm:pt modelId="{76A27716-C766-4C6E-86E7-A9123B48295D}">
      <dgm:prSet custT="1"/>
      <dgm:spPr/>
      <dgm:t>
        <a:bodyPr/>
        <a:lstStyle/>
        <a:p>
          <a:r>
            <a:rPr lang="en-US" sz="2400"/>
            <a:t>API SMS : websms.co.id</a:t>
          </a:r>
          <a:endParaRPr lang="en-ID" sz="2400"/>
        </a:p>
      </dgm:t>
    </dgm:pt>
    <dgm:pt modelId="{7398FECD-3F50-468A-A827-8CB7057A0DB3}" type="parTrans" cxnId="{F1475D1A-AABE-46DB-A2D2-4CE1F9EF570F}">
      <dgm:prSet/>
      <dgm:spPr/>
      <dgm:t>
        <a:bodyPr/>
        <a:lstStyle/>
        <a:p>
          <a:endParaRPr lang="en-ID"/>
        </a:p>
      </dgm:t>
    </dgm:pt>
    <dgm:pt modelId="{C898CE9D-FBF8-4F1B-982C-3CC989C1A62E}" type="sibTrans" cxnId="{F1475D1A-AABE-46DB-A2D2-4CE1F9EF570F}">
      <dgm:prSet/>
      <dgm:spPr/>
      <dgm:t>
        <a:bodyPr/>
        <a:lstStyle/>
        <a:p>
          <a:endParaRPr lang="en-ID"/>
        </a:p>
      </dgm:t>
    </dgm:pt>
    <dgm:pt modelId="{8F1DCE08-F55E-458A-8DAF-CB9E3771DE2C}">
      <dgm:prSet custT="1"/>
      <dgm:spPr/>
      <dgm:t>
        <a:bodyPr/>
        <a:lstStyle/>
        <a:p>
          <a:r>
            <a:rPr lang="en-US" sz="2400"/>
            <a:t>API Telegram : Telegram Bot</a:t>
          </a:r>
          <a:endParaRPr lang="en-ID" sz="2400"/>
        </a:p>
      </dgm:t>
    </dgm:pt>
    <dgm:pt modelId="{1D7A9F3F-0A20-469C-BCA3-BBDD08D1BD6A}" type="parTrans" cxnId="{C383B649-B0D2-4728-BCD1-E419C90E1C64}">
      <dgm:prSet/>
      <dgm:spPr/>
      <dgm:t>
        <a:bodyPr/>
        <a:lstStyle/>
        <a:p>
          <a:endParaRPr lang="en-ID"/>
        </a:p>
      </dgm:t>
    </dgm:pt>
    <dgm:pt modelId="{7DC4B660-AAB2-4813-985F-64ED3FEA2BBF}" type="sibTrans" cxnId="{C383B649-B0D2-4728-BCD1-E419C90E1C64}">
      <dgm:prSet/>
      <dgm:spPr/>
      <dgm:t>
        <a:bodyPr/>
        <a:lstStyle/>
        <a:p>
          <a:endParaRPr lang="en-ID"/>
        </a:p>
      </dgm:t>
    </dgm:pt>
    <dgm:pt modelId="{54226F30-5FFF-4A7D-AE68-6E33B8573E3E}" type="pres">
      <dgm:prSet presAssocID="{18E2BBF3-AE1C-44BE-98B3-1220AA5E8E9D}" presName="Name0" presStyleCnt="0">
        <dgm:presLayoutVars>
          <dgm:chMax/>
          <dgm:chPref val="3"/>
          <dgm:dir/>
          <dgm:animOne val="branch"/>
          <dgm:animLvl val="lvl"/>
        </dgm:presLayoutVars>
      </dgm:prSet>
      <dgm:spPr/>
    </dgm:pt>
    <dgm:pt modelId="{CEA003A6-5D03-48DC-9AB0-F343BA147CF4}" type="pres">
      <dgm:prSet presAssocID="{939E245C-3DF7-4490-969A-733230220C1D}" presName="composite" presStyleCnt="0"/>
      <dgm:spPr/>
    </dgm:pt>
    <dgm:pt modelId="{C016E810-5F9D-4B70-8DAB-183EECFE7D0C}" type="pres">
      <dgm:prSet presAssocID="{939E245C-3DF7-4490-969A-733230220C1D}" presName="FirstChild" presStyleLbl="revTx" presStyleIdx="0" presStyleCnt="2">
        <dgm:presLayoutVars>
          <dgm:chMax val="0"/>
          <dgm:chPref val="0"/>
          <dgm:bulletEnabled val="1"/>
        </dgm:presLayoutVars>
      </dgm:prSet>
      <dgm:spPr/>
    </dgm:pt>
    <dgm:pt modelId="{55A23203-1636-4084-905C-899A61785133}" type="pres">
      <dgm:prSet presAssocID="{939E245C-3DF7-4490-969A-733230220C1D}" presName="Parent" presStyleLbl="alignNode1" presStyleIdx="0" presStyleCnt="1" custScaleY="45331" custLinFactNeighborX="670" custLinFactNeighborY="26029">
        <dgm:presLayoutVars>
          <dgm:chMax val="3"/>
          <dgm:chPref val="3"/>
          <dgm:bulletEnabled val="1"/>
        </dgm:presLayoutVars>
      </dgm:prSet>
      <dgm:spPr/>
    </dgm:pt>
    <dgm:pt modelId="{FEC8ADCF-6EBC-4EAF-B918-F173C43AB289}" type="pres">
      <dgm:prSet presAssocID="{939E245C-3DF7-4490-969A-733230220C1D}" presName="Accent" presStyleLbl="parChTrans1D1" presStyleIdx="0" presStyleCnt="1"/>
      <dgm:spPr/>
    </dgm:pt>
    <dgm:pt modelId="{273ABA0A-8F65-4CEB-8D24-2E1881FA1669}" type="pres">
      <dgm:prSet presAssocID="{939E245C-3DF7-4490-969A-733230220C1D}" presName="Child" presStyleLbl="revTx" presStyleIdx="1" presStyleCnt="2">
        <dgm:presLayoutVars>
          <dgm:chMax val="0"/>
          <dgm:chPref val="0"/>
          <dgm:bulletEnabled val="1"/>
        </dgm:presLayoutVars>
      </dgm:prSet>
      <dgm:spPr/>
    </dgm:pt>
  </dgm:ptLst>
  <dgm:cxnLst>
    <dgm:cxn modelId="{373EA102-4439-4DAD-9396-D17CD71A4FA7}" type="presOf" srcId="{939E245C-3DF7-4490-969A-733230220C1D}" destId="{55A23203-1636-4084-905C-899A61785133}" srcOrd="0" destOrd="0" presId="urn:microsoft.com/office/officeart/2011/layout/TabList"/>
    <dgm:cxn modelId="{F1475D1A-AABE-46DB-A2D2-4CE1F9EF570F}" srcId="{939E245C-3DF7-4490-969A-733230220C1D}" destId="{76A27716-C766-4C6E-86E7-A9123B48295D}" srcOrd="5" destOrd="0" parTransId="{7398FECD-3F50-468A-A827-8CB7057A0DB3}" sibTransId="{C898CE9D-FBF8-4F1B-982C-3CC989C1A62E}"/>
    <dgm:cxn modelId="{C383B649-B0D2-4728-BCD1-E419C90E1C64}" srcId="{939E245C-3DF7-4490-969A-733230220C1D}" destId="{8F1DCE08-F55E-458A-8DAF-CB9E3771DE2C}" srcOrd="6" destOrd="0" parTransId="{1D7A9F3F-0A20-469C-BCA3-BBDD08D1BD6A}" sibTransId="{7DC4B660-AAB2-4813-985F-64ED3FEA2BBF}"/>
    <dgm:cxn modelId="{7ADC944D-39C9-454D-B4FC-4C69C77A191C}" type="presOf" srcId="{825C9F3E-E228-40B0-9DA2-C9EDD9D821C0}" destId="{273ABA0A-8F65-4CEB-8D24-2E1881FA1669}" srcOrd="0" destOrd="1" presId="urn:microsoft.com/office/officeart/2011/layout/TabList"/>
    <dgm:cxn modelId="{597A0B4F-4A21-4197-AD43-4E6947C18205}" type="presOf" srcId="{A9EA8A00-71E4-48FF-B9E9-80C45454A4AC}" destId="{273ABA0A-8F65-4CEB-8D24-2E1881FA1669}" srcOrd="0" destOrd="2" presId="urn:microsoft.com/office/officeart/2011/layout/TabList"/>
    <dgm:cxn modelId="{60023553-4A1E-4D79-AA59-ABF7D3C336E7}" srcId="{18E2BBF3-AE1C-44BE-98B3-1220AA5E8E9D}" destId="{939E245C-3DF7-4490-969A-733230220C1D}" srcOrd="0" destOrd="0" parTransId="{52779C48-898A-448E-ADAA-8DFCBB0C9058}" sibTransId="{616EAC1E-96CD-4164-858E-B3F96A6AC830}"/>
    <dgm:cxn modelId="{88795F7D-8E6F-425A-93B2-6FA3F39C81F0}" type="presOf" srcId="{6543B4A5-2C91-406B-A432-BC0DADEFF352}" destId="{C016E810-5F9D-4B70-8DAB-183EECFE7D0C}" srcOrd="0" destOrd="0" presId="urn:microsoft.com/office/officeart/2011/layout/TabList"/>
    <dgm:cxn modelId="{AC6B837D-816B-436E-AF0F-A4106A6E54A9}" srcId="{939E245C-3DF7-4490-969A-733230220C1D}" destId="{825C9F3E-E228-40B0-9DA2-C9EDD9D821C0}" srcOrd="2" destOrd="0" parTransId="{5CA4544E-C6D9-4CCE-A287-4578ECD0CF58}" sibTransId="{7E719D4A-3A94-401A-B48D-8BAD7D76CA90}"/>
    <dgm:cxn modelId="{339A008F-C378-4B54-A553-C7466F22DC76}" srcId="{939E245C-3DF7-4490-969A-733230220C1D}" destId="{C069E874-9BD0-467D-ADDE-A426B1C14B25}" srcOrd="4" destOrd="0" parTransId="{739EF635-3FA1-4601-BD76-AAB5EA14883E}" sibTransId="{06586D09-8379-43A3-91C1-B26A0B60DFE9}"/>
    <dgm:cxn modelId="{6EA1F493-2F16-4BEE-83E0-DA20B1C8EA56}" srcId="{939E245C-3DF7-4490-969A-733230220C1D}" destId="{56A8A26E-96B7-4775-9B8B-6F174E803B83}" srcOrd="1" destOrd="0" parTransId="{D5D1A8EE-C87D-4B27-8F0D-B4264BDEABA5}" sibTransId="{957D2C76-20FF-4738-BCCC-88B9B0F6614F}"/>
    <dgm:cxn modelId="{4159D895-6630-461A-8208-818D1C8D5B76}" type="presOf" srcId="{18E2BBF3-AE1C-44BE-98B3-1220AA5E8E9D}" destId="{54226F30-5FFF-4A7D-AE68-6E33B8573E3E}" srcOrd="0" destOrd="0" presId="urn:microsoft.com/office/officeart/2011/layout/TabList"/>
    <dgm:cxn modelId="{FBF2FEB0-03A3-4ACB-94A9-F38F37E5FA81}" srcId="{939E245C-3DF7-4490-969A-733230220C1D}" destId="{A9EA8A00-71E4-48FF-B9E9-80C45454A4AC}" srcOrd="3" destOrd="0" parTransId="{857BDB38-AF2E-47CC-8617-32A30AA9B7AE}" sibTransId="{5A0B71AF-39EA-41F3-B19A-BBF86C2F397A}"/>
    <dgm:cxn modelId="{367CA6D0-3CAB-480A-9CD0-1246D6B1439C}" type="presOf" srcId="{8F1DCE08-F55E-458A-8DAF-CB9E3771DE2C}" destId="{273ABA0A-8F65-4CEB-8D24-2E1881FA1669}" srcOrd="0" destOrd="5" presId="urn:microsoft.com/office/officeart/2011/layout/TabList"/>
    <dgm:cxn modelId="{601882E1-6707-4C6F-8428-2F534F7BB415}" type="presOf" srcId="{C069E874-9BD0-467D-ADDE-A426B1C14B25}" destId="{273ABA0A-8F65-4CEB-8D24-2E1881FA1669}" srcOrd="0" destOrd="3" presId="urn:microsoft.com/office/officeart/2011/layout/TabList"/>
    <dgm:cxn modelId="{004C14F6-D5A4-4E69-AE1D-D621B1B18407}" srcId="{939E245C-3DF7-4490-969A-733230220C1D}" destId="{6543B4A5-2C91-406B-A432-BC0DADEFF352}" srcOrd="0" destOrd="0" parTransId="{5B005CBC-597A-43BB-A622-369A8FB98CF3}" sibTransId="{C4C0F6F1-4ADA-4BA1-BD43-0914B0B99874}"/>
    <dgm:cxn modelId="{C226C3FA-F993-45F1-AB56-F7E72D41F750}" type="presOf" srcId="{56A8A26E-96B7-4775-9B8B-6F174E803B83}" destId="{273ABA0A-8F65-4CEB-8D24-2E1881FA1669}" srcOrd="0" destOrd="0" presId="urn:microsoft.com/office/officeart/2011/layout/TabList"/>
    <dgm:cxn modelId="{B8B7C6FE-D8E5-4B37-AD37-A4E4F83ABBC5}" type="presOf" srcId="{76A27716-C766-4C6E-86E7-A9123B48295D}" destId="{273ABA0A-8F65-4CEB-8D24-2E1881FA1669}" srcOrd="0" destOrd="4" presId="urn:microsoft.com/office/officeart/2011/layout/TabList"/>
    <dgm:cxn modelId="{10C75486-0E5C-4193-9146-4B7E5D5D9D8D}" type="presParOf" srcId="{54226F30-5FFF-4A7D-AE68-6E33B8573E3E}" destId="{CEA003A6-5D03-48DC-9AB0-F343BA147CF4}" srcOrd="0" destOrd="0" presId="urn:microsoft.com/office/officeart/2011/layout/TabList"/>
    <dgm:cxn modelId="{7100C0C9-B3CD-4B91-A3E5-FE28C5B04E8C}" type="presParOf" srcId="{CEA003A6-5D03-48DC-9AB0-F343BA147CF4}" destId="{C016E810-5F9D-4B70-8DAB-183EECFE7D0C}" srcOrd="0" destOrd="0" presId="urn:microsoft.com/office/officeart/2011/layout/TabList"/>
    <dgm:cxn modelId="{26B08D3C-DCEB-4BBD-B24A-BB6445EB4813}" type="presParOf" srcId="{CEA003A6-5D03-48DC-9AB0-F343BA147CF4}" destId="{55A23203-1636-4084-905C-899A61785133}" srcOrd="1" destOrd="0" presId="urn:microsoft.com/office/officeart/2011/layout/TabList"/>
    <dgm:cxn modelId="{2AE9958A-8811-4712-AC1E-80EA82C27D98}" type="presParOf" srcId="{CEA003A6-5D03-48DC-9AB0-F343BA147CF4}" destId="{FEC8ADCF-6EBC-4EAF-B918-F173C43AB289}" srcOrd="2" destOrd="0" presId="urn:microsoft.com/office/officeart/2011/layout/TabList"/>
    <dgm:cxn modelId="{3EFA44F6-2DD3-4D68-8372-913DD7B07316}" type="presParOf" srcId="{54226F30-5FFF-4A7D-AE68-6E33B8573E3E}" destId="{273ABA0A-8F65-4CEB-8D24-2E1881FA1669}" srcOrd="1" destOrd="0" presId="urn:microsoft.com/office/officeart/2011/layout/Tab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A925DD-01AE-4C96-BD6B-3EA404976870}" type="doc">
      <dgm:prSet loTypeId="urn:microsoft.com/office/officeart/2005/8/layout/process1" loCatId="process" qsTypeId="urn:microsoft.com/office/officeart/2005/8/quickstyle/simple1" qsCatId="simple" csTypeId="urn:microsoft.com/office/officeart/2005/8/colors/accent1_2" csCatId="accent1" phldr="1"/>
      <dgm:spPr/>
    </dgm:pt>
    <dgm:pt modelId="{B520E7DB-90A8-4188-9AAC-EC4B95A2CA63}">
      <dgm:prSet phldrT="[Text]"/>
      <dgm:spPr/>
      <dgm:t>
        <a:bodyPr/>
        <a:lstStyle/>
        <a:p>
          <a:r>
            <a:rPr lang="en-US" dirty="0"/>
            <a:t>Daftar </a:t>
          </a:r>
          <a:r>
            <a:rPr lang="en-US"/>
            <a:t>Data Diri Dan Menunjukkan KTP Asli</a:t>
          </a:r>
          <a:endParaRPr lang="en-US" dirty="0"/>
        </a:p>
      </dgm:t>
    </dgm:pt>
    <dgm:pt modelId="{B244EF1A-8C0F-4826-A352-D0F95D2219FE}" type="parTrans" cxnId="{7CB5006B-C1C0-4193-84C3-630760100177}">
      <dgm:prSet/>
      <dgm:spPr/>
      <dgm:t>
        <a:bodyPr/>
        <a:lstStyle/>
        <a:p>
          <a:endParaRPr lang="en-US"/>
        </a:p>
      </dgm:t>
    </dgm:pt>
    <dgm:pt modelId="{885D520B-7BC1-4E31-AAC2-4C9023B9FA62}" type="sibTrans" cxnId="{7CB5006B-C1C0-4193-84C3-630760100177}">
      <dgm:prSet/>
      <dgm:spPr/>
      <dgm:t>
        <a:bodyPr/>
        <a:lstStyle/>
        <a:p>
          <a:endParaRPr lang="en-US"/>
        </a:p>
      </dgm:t>
    </dgm:pt>
    <dgm:pt modelId="{ADC7530C-4503-493B-A7CD-765F35487AB2}">
      <dgm:prSet phldrT="[Text]"/>
      <dgm:spPr/>
      <dgm:t>
        <a:bodyPr/>
        <a:lstStyle/>
        <a:p>
          <a:r>
            <a:rPr lang="en-US" dirty="0" err="1"/>
            <a:t>Buat</a:t>
          </a:r>
          <a:r>
            <a:rPr lang="en-US" dirty="0"/>
            <a:t> </a:t>
          </a:r>
          <a:r>
            <a:rPr lang="en-US" dirty="0" err="1"/>
            <a:t>Janji</a:t>
          </a:r>
          <a:r>
            <a:rPr lang="en-US" dirty="0"/>
            <a:t> </a:t>
          </a:r>
          <a:r>
            <a:rPr lang="en-US" dirty="0" err="1"/>
            <a:t>Kunjungan</a:t>
          </a:r>
          <a:endParaRPr lang="en-US" dirty="0"/>
        </a:p>
      </dgm:t>
    </dgm:pt>
    <dgm:pt modelId="{125EA497-68D9-403E-891E-A481BD826C75}" type="parTrans" cxnId="{3A0E1D0A-4F41-4FDA-874C-E22BA6067C01}">
      <dgm:prSet/>
      <dgm:spPr/>
      <dgm:t>
        <a:bodyPr/>
        <a:lstStyle/>
        <a:p>
          <a:endParaRPr lang="en-US"/>
        </a:p>
      </dgm:t>
    </dgm:pt>
    <dgm:pt modelId="{2A492BE7-2D54-4996-94A3-205E5207D9B7}" type="sibTrans" cxnId="{3A0E1D0A-4F41-4FDA-874C-E22BA6067C01}">
      <dgm:prSet/>
      <dgm:spPr/>
      <dgm:t>
        <a:bodyPr/>
        <a:lstStyle/>
        <a:p>
          <a:endParaRPr lang="en-US"/>
        </a:p>
      </dgm:t>
    </dgm:pt>
    <dgm:pt modelId="{83319375-58D7-4A4B-B8D2-A601251A45AF}">
      <dgm:prSet phldrT="[Text]"/>
      <dgm:spPr/>
      <dgm:t>
        <a:bodyPr/>
        <a:lstStyle/>
        <a:p>
          <a:r>
            <a:rPr lang="en-US" dirty="0" err="1"/>
            <a:t>Notifikasi</a:t>
          </a:r>
          <a:r>
            <a:rPr lang="en-US" dirty="0"/>
            <a:t> </a:t>
          </a:r>
          <a:r>
            <a:rPr lang="en-US"/>
            <a:t>Telegram Untuk </a:t>
          </a:r>
          <a:r>
            <a:rPr lang="en-US" dirty="0" err="1"/>
            <a:t>Dokter</a:t>
          </a:r>
          <a:endParaRPr lang="en-US" dirty="0"/>
        </a:p>
        <a:p>
          <a:endParaRPr lang="en-US" dirty="0"/>
        </a:p>
        <a:p>
          <a:r>
            <a:rPr lang="en-US" dirty="0" err="1"/>
            <a:t>Notifikasi</a:t>
          </a:r>
          <a:r>
            <a:rPr lang="en-US" dirty="0"/>
            <a:t> </a:t>
          </a:r>
          <a:r>
            <a:rPr lang="en-US"/>
            <a:t>SMS Untuk </a:t>
          </a:r>
          <a:r>
            <a:rPr lang="en-US" dirty="0" err="1"/>
            <a:t>Pasien</a:t>
          </a:r>
          <a:endParaRPr lang="en-US" dirty="0"/>
        </a:p>
      </dgm:t>
    </dgm:pt>
    <dgm:pt modelId="{A22A3009-BBF6-4ADA-B195-DC8926A481CE}" type="parTrans" cxnId="{525C3F10-8CB4-4CC9-80D2-0E12E5DF39AA}">
      <dgm:prSet/>
      <dgm:spPr/>
      <dgm:t>
        <a:bodyPr/>
        <a:lstStyle/>
        <a:p>
          <a:endParaRPr lang="en-US"/>
        </a:p>
      </dgm:t>
    </dgm:pt>
    <dgm:pt modelId="{B892A1C2-E2E4-4773-8CA2-C803736ACA3C}" type="sibTrans" cxnId="{525C3F10-8CB4-4CC9-80D2-0E12E5DF39AA}">
      <dgm:prSet/>
      <dgm:spPr/>
      <dgm:t>
        <a:bodyPr/>
        <a:lstStyle/>
        <a:p>
          <a:endParaRPr lang="en-US"/>
        </a:p>
      </dgm:t>
    </dgm:pt>
    <dgm:pt modelId="{61DB0D22-76FA-45BA-A4C8-F0EBA0340F58}">
      <dgm:prSet phldrT="[Text]"/>
      <dgm:spPr/>
      <dgm:t>
        <a:bodyPr/>
        <a:lstStyle/>
        <a:p>
          <a:r>
            <a:rPr lang="en-US" err="1"/>
            <a:t>Pasien</a:t>
          </a:r>
          <a:r>
            <a:rPr lang="en-US"/>
            <a:t> Datang Sesuai Jadwal Di </a:t>
          </a:r>
          <a:r>
            <a:rPr lang="en-US" dirty="0"/>
            <a:t>SMS</a:t>
          </a:r>
        </a:p>
      </dgm:t>
    </dgm:pt>
    <dgm:pt modelId="{4F79F0AD-1DEF-4497-979E-B5A9DCA44F77}" type="parTrans" cxnId="{0575F328-D7EF-47B1-8E0F-3519CFB1C61F}">
      <dgm:prSet/>
      <dgm:spPr/>
      <dgm:t>
        <a:bodyPr/>
        <a:lstStyle/>
        <a:p>
          <a:endParaRPr lang="en-US"/>
        </a:p>
      </dgm:t>
    </dgm:pt>
    <dgm:pt modelId="{23B1EE7F-D154-4F3E-90E1-33E3134621EE}" type="sibTrans" cxnId="{0575F328-D7EF-47B1-8E0F-3519CFB1C61F}">
      <dgm:prSet/>
      <dgm:spPr/>
      <dgm:t>
        <a:bodyPr/>
        <a:lstStyle/>
        <a:p>
          <a:endParaRPr lang="en-US"/>
        </a:p>
      </dgm:t>
    </dgm:pt>
    <dgm:pt modelId="{17827E8B-D0DA-4E5C-B458-4112FF95B006}" type="pres">
      <dgm:prSet presAssocID="{13A925DD-01AE-4C96-BD6B-3EA404976870}" presName="Name0" presStyleCnt="0">
        <dgm:presLayoutVars>
          <dgm:dir/>
          <dgm:resizeHandles val="exact"/>
        </dgm:presLayoutVars>
      </dgm:prSet>
      <dgm:spPr/>
    </dgm:pt>
    <dgm:pt modelId="{13E6DD74-4015-461F-A38D-E2A974213F06}" type="pres">
      <dgm:prSet presAssocID="{B520E7DB-90A8-4188-9AAC-EC4B95A2CA63}" presName="node" presStyleLbl="node1" presStyleIdx="0" presStyleCnt="4">
        <dgm:presLayoutVars>
          <dgm:bulletEnabled val="1"/>
        </dgm:presLayoutVars>
      </dgm:prSet>
      <dgm:spPr/>
    </dgm:pt>
    <dgm:pt modelId="{3A00015A-F032-42D0-A3A1-FD2330E03B39}" type="pres">
      <dgm:prSet presAssocID="{885D520B-7BC1-4E31-AAC2-4C9023B9FA62}" presName="sibTrans" presStyleLbl="sibTrans2D1" presStyleIdx="0" presStyleCnt="3"/>
      <dgm:spPr/>
    </dgm:pt>
    <dgm:pt modelId="{FFBAB29E-8447-42D3-9175-319BDBDE5C1A}" type="pres">
      <dgm:prSet presAssocID="{885D520B-7BC1-4E31-AAC2-4C9023B9FA62}" presName="connectorText" presStyleLbl="sibTrans2D1" presStyleIdx="0" presStyleCnt="3"/>
      <dgm:spPr/>
    </dgm:pt>
    <dgm:pt modelId="{F05A9310-4D8E-4A8D-8EA0-C75B92E5EC3E}" type="pres">
      <dgm:prSet presAssocID="{ADC7530C-4503-493B-A7CD-765F35487AB2}" presName="node" presStyleLbl="node1" presStyleIdx="1" presStyleCnt="4">
        <dgm:presLayoutVars>
          <dgm:bulletEnabled val="1"/>
        </dgm:presLayoutVars>
      </dgm:prSet>
      <dgm:spPr/>
    </dgm:pt>
    <dgm:pt modelId="{F7ACA593-F6B0-47A1-9DD2-DBA5F0F5A3F0}" type="pres">
      <dgm:prSet presAssocID="{2A492BE7-2D54-4996-94A3-205E5207D9B7}" presName="sibTrans" presStyleLbl="sibTrans2D1" presStyleIdx="1" presStyleCnt="3"/>
      <dgm:spPr/>
    </dgm:pt>
    <dgm:pt modelId="{A4B23034-CCF9-4D21-870D-0990D772B1F7}" type="pres">
      <dgm:prSet presAssocID="{2A492BE7-2D54-4996-94A3-205E5207D9B7}" presName="connectorText" presStyleLbl="sibTrans2D1" presStyleIdx="1" presStyleCnt="3"/>
      <dgm:spPr/>
    </dgm:pt>
    <dgm:pt modelId="{7B4819C1-8BDD-4EC5-AEB3-C2B1F8DE3880}" type="pres">
      <dgm:prSet presAssocID="{83319375-58D7-4A4B-B8D2-A601251A45AF}" presName="node" presStyleLbl="node1" presStyleIdx="2" presStyleCnt="4">
        <dgm:presLayoutVars>
          <dgm:bulletEnabled val="1"/>
        </dgm:presLayoutVars>
      </dgm:prSet>
      <dgm:spPr/>
    </dgm:pt>
    <dgm:pt modelId="{A92C7D53-70A4-46B6-B0C8-74FA1EBC82FE}" type="pres">
      <dgm:prSet presAssocID="{B892A1C2-E2E4-4773-8CA2-C803736ACA3C}" presName="sibTrans" presStyleLbl="sibTrans2D1" presStyleIdx="2" presStyleCnt="3"/>
      <dgm:spPr/>
    </dgm:pt>
    <dgm:pt modelId="{6768DF3B-8D7D-4955-BBED-385328885A20}" type="pres">
      <dgm:prSet presAssocID="{B892A1C2-E2E4-4773-8CA2-C803736ACA3C}" presName="connectorText" presStyleLbl="sibTrans2D1" presStyleIdx="2" presStyleCnt="3"/>
      <dgm:spPr/>
    </dgm:pt>
    <dgm:pt modelId="{4CABFE53-CD72-40B5-8602-FD7315B3417B}" type="pres">
      <dgm:prSet presAssocID="{61DB0D22-76FA-45BA-A4C8-F0EBA0340F58}" presName="node" presStyleLbl="node1" presStyleIdx="3" presStyleCnt="4">
        <dgm:presLayoutVars>
          <dgm:bulletEnabled val="1"/>
        </dgm:presLayoutVars>
      </dgm:prSet>
      <dgm:spPr/>
    </dgm:pt>
  </dgm:ptLst>
  <dgm:cxnLst>
    <dgm:cxn modelId="{3A0E1D0A-4F41-4FDA-874C-E22BA6067C01}" srcId="{13A925DD-01AE-4C96-BD6B-3EA404976870}" destId="{ADC7530C-4503-493B-A7CD-765F35487AB2}" srcOrd="1" destOrd="0" parTransId="{125EA497-68D9-403E-891E-A481BD826C75}" sibTransId="{2A492BE7-2D54-4996-94A3-205E5207D9B7}"/>
    <dgm:cxn modelId="{525C3F10-8CB4-4CC9-80D2-0E12E5DF39AA}" srcId="{13A925DD-01AE-4C96-BD6B-3EA404976870}" destId="{83319375-58D7-4A4B-B8D2-A601251A45AF}" srcOrd="2" destOrd="0" parTransId="{A22A3009-BBF6-4ADA-B195-DC8926A481CE}" sibTransId="{B892A1C2-E2E4-4773-8CA2-C803736ACA3C}"/>
    <dgm:cxn modelId="{57356227-1156-478C-B424-FD916F3867E1}" type="presOf" srcId="{885D520B-7BC1-4E31-AAC2-4C9023B9FA62}" destId="{FFBAB29E-8447-42D3-9175-319BDBDE5C1A}" srcOrd="1" destOrd="0" presId="urn:microsoft.com/office/officeart/2005/8/layout/process1"/>
    <dgm:cxn modelId="{6213F228-439B-4BAC-B1DD-7905766C71B3}" type="presOf" srcId="{B892A1C2-E2E4-4773-8CA2-C803736ACA3C}" destId="{6768DF3B-8D7D-4955-BBED-385328885A20}" srcOrd="1" destOrd="0" presId="urn:microsoft.com/office/officeart/2005/8/layout/process1"/>
    <dgm:cxn modelId="{0575F328-D7EF-47B1-8E0F-3519CFB1C61F}" srcId="{13A925DD-01AE-4C96-BD6B-3EA404976870}" destId="{61DB0D22-76FA-45BA-A4C8-F0EBA0340F58}" srcOrd="3" destOrd="0" parTransId="{4F79F0AD-1DEF-4497-979E-B5A9DCA44F77}" sibTransId="{23B1EE7F-D154-4F3E-90E1-33E3134621EE}"/>
    <dgm:cxn modelId="{82D64134-699E-4AB0-9D24-3D65AE435927}" type="presOf" srcId="{B520E7DB-90A8-4188-9AAC-EC4B95A2CA63}" destId="{13E6DD74-4015-461F-A38D-E2A974213F06}" srcOrd="0" destOrd="0" presId="urn:microsoft.com/office/officeart/2005/8/layout/process1"/>
    <dgm:cxn modelId="{C23BB66A-E171-417C-BB02-8780D7476782}" type="presOf" srcId="{885D520B-7BC1-4E31-AAC2-4C9023B9FA62}" destId="{3A00015A-F032-42D0-A3A1-FD2330E03B39}" srcOrd="0" destOrd="0" presId="urn:microsoft.com/office/officeart/2005/8/layout/process1"/>
    <dgm:cxn modelId="{7CB5006B-C1C0-4193-84C3-630760100177}" srcId="{13A925DD-01AE-4C96-BD6B-3EA404976870}" destId="{B520E7DB-90A8-4188-9AAC-EC4B95A2CA63}" srcOrd="0" destOrd="0" parTransId="{B244EF1A-8C0F-4826-A352-D0F95D2219FE}" sibTransId="{885D520B-7BC1-4E31-AAC2-4C9023B9FA62}"/>
    <dgm:cxn modelId="{151F0D6E-CC04-4D54-A5A9-1E254E6D714F}" type="presOf" srcId="{83319375-58D7-4A4B-B8D2-A601251A45AF}" destId="{7B4819C1-8BDD-4EC5-AEB3-C2B1F8DE3880}" srcOrd="0" destOrd="0" presId="urn:microsoft.com/office/officeart/2005/8/layout/process1"/>
    <dgm:cxn modelId="{3361F453-C8A7-4278-B481-F8CE24EF8F77}" type="presOf" srcId="{B892A1C2-E2E4-4773-8CA2-C803736ACA3C}" destId="{A92C7D53-70A4-46B6-B0C8-74FA1EBC82FE}" srcOrd="0" destOrd="0" presId="urn:microsoft.com/office/officeart/2005/8/layout/process1"/>
    <dgm:cxn modelId="{730F957A-4F0E-4FD4-A455-D312213E29FA}" type="presOf" srcId="{ADC7530C-4503-493B-A7CD-765F35487AB2}" destId="{F05A9310-4D8E-4A8D-8EA0-C75B92E5EC3E}" srcOrd="0" destOrd="0" presId="urn:microsoft.com/office/officeart/2005/8/layout/process1"/>
    <dgm:cxn modelId="{788AD7AF-DD93-48DF-BDBF-46771DAF1B18}" type="presOf" srcId="{13A925DD-01AE-4C96-BD6B-3EA404976870}" destId="{17827E8B-D0DA-4E5C-B458-4112FF95B006}" srcOrd="0" destOrd="0" presId="urn:microsoft.com/office/officeart/2005/8/layout/process1"/>
    <dgm:cxn modelId="{75B8F6B7-619E-404E-9E0C-A291AE0E4BDA}" type="presOf" srcId="{61DB0D22-76FA-45BA-A4C8-F0EBA0340F58}" destId="{4CABFE53-CD72-40B5-8602-FD7315B3417B}" srcOrd="0" destOrd="0" presId="urn:microsoft.com/office/officeart/2005/8/layout/process1"/>
    <dgm:cxn modelId="{8E17CABC-E014-4ECF-9E4C-64E4958B50C8}" type="presOf" srcId="{2A492BE7-2D54-4996-94A3-205E5207D9B7}" destId="{A4B23034-CCF9-4D21-870D-0990D772B1F7}" srcOrd="1" destOrd="0" presId="urn:microsoft.com/office/officeart/2005/8/layout/process1"/>
    <dgm:cxn modelId="{F7B06BFB-6B8F-4F20-A1A3-2EF92B3B5D43}" type="presOf" srcId="{2A492BE7-2D54-4996-94A3-205E5207D9B7}" destId="{F7ACA593-F6B0-47A1-9DD2-DBA5F0F5A3F0}" srcOrd="0" destOrd="0" presId="urn:microsoft.com/office/officeart/2005/8/layout/process1"/>
    <dgm:cxn modelId="{7B1843AA-52F7-4DB8-9E02-4503F6DA936A}" type="presParOf" srcId="{17827E8B-D0DA-4E5C-B458-4112FF95B006}" destId="{13E6DD74-4015-461F-A38D-E2A974213F06}" srcOrd="0" destOrd="0" presId="urn:microsoft.com/office/officeart/2005/8/layout/process1"/>
    <dgm:cxn modelId="{CBA1D189-D3C0-4158-8FF4-C2550115BFC7}" type="presParOf" srcId="{17827E8B-D0DA-4E5C-B458-4112FF95B006}" destId="{3A00015A-F032-42D0-A3A1-FD2330E03B39}" srcOrd="1" destOrd="0" presId="urn:microsoft.com/office/officeart/2005/8/layout/process1"/>
    <dgm:cxn modelId="{DA31524A-B3B2-4509-BCC3-E2D4437A039F}" type="presParOf" srcId="{3A00015A-F032-42D0-A3A1-FD2330E03B39}" destId="{FFBAB29E-8447-42D3-9175-319BDBDE5C1A}" srcOrd="0" destOrd="0" presId="urn:microsoft.com/office/officeart/2005/8/layout/process1"/>
    <dgm:cxn modelId="{FF06232B-C556-4B8D-95B2-094DA35493B0}" type="presParOf" srcId="{17827E8B-D0DA-4E5C-B458-4112FF95B006}" destId="{F05A9310-4D8E-4A8D-8EA0-C75B92E5EC3E}" srcOrd="2" destOrd="0" presId="urn:microsoft.com/office/officeart/2005/8/layout/process1"/>
    <dgm:cxn modelId="{9B52841E-E239-4080-9A71-63FB7602710A}" type="presParOf" srcId="{17827E8B-D0DA-4E5C-B458-4112FF95B006}" destId="{F7ACA593-F6B0-47A1-9DD2-DBA5F0F5A3F0}" srcOrd="3" destOrd="0" presId="urn:microsoft.com/office/officeart/2005/8/layout/process1"/>
    <dgm:cxn modelId="{7410082A-5B2C-4DD4-AF7A-5AFA8290B799}" type="presParOf" srcId="{F7ACA593-F6B0-47A1-9DD2-DBA5F0F5A3F0}" destId="{A4B23034-CCF9-4D21-870D-0990D772B1F7}" srcOrd="0" destOrd="0" presId="urn:microsoft.com/office/officeart/2005/8/layout/process1"/>
    <dgm:cxn modelId="{817DF45D-A127-4F90-BDD8-7D1E885D2BF1}" type="presParOf" srcId="{17827E8B-D0DA-4E5C-B458-4112FF95B006}" destId="{7B4819C1-8BDD-4EC5-AEB3-C2B1F8DE3880}" srcOrd="4" destOrd="0" presId="urn:microsoft.com/office/officeart/2005/8/layout/process1"/>
    <dgm:cxn modelId="{646A377F-5764-4763-949D-7A991D37661E}" type="presParOf" srcId="{17827E8B-D0DA-4E5C-B458-4112FF95B006}" destId="{A92C7D53-70A4-46B6-B0C8-74FA1EBC82FE}" srcOrd="5" destOrd="0" presId="urn:microsoft.com/office/officeart/2005/8/layout/process1"/>
    <dgm:cxn modelId="{EF1AEBD8-C95A-47A7-9826-18A82AF57448}" type="presParOf" srcId="{A92C7D53-70A4-46B6-B0C8-74FA1EBC82FE}" destId="{6768DF3B-8D7D-4955-BBED-385328885A20}" srcOrd="0" destOrd="0" presId="urn:microsoft.com/office/officeart/2005/8/layout/process1"/>
    <dgm:cxn modelId="{FD6B31D5-8746-437A-A038-0552E7F23EDA}" type="presParOf" srcId="{17827E8B-D0DA-4E5C-B458-4112FF95B006}" destId="{4CABFE53-CD72-40B5-8602-FD7315B3417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3A925DD-01AE-4C96-BD6B-3EA404976870}" type="doc">
      <dgm:prSet loTypeId="urn:microsoft.com/office/officeart/2005/8/layout/process1" loCatId="process" qsTypeId="urn:microsoft.com/office/officeart/2005/8/quickstyle/simple1" qsCatId="simple" csTypeId="urn:microsoft.com/office/officeart/2005/8/colors/accent1_2" csCatId="accent1" phldr="1"/>
      <dgm:spPr/>
    </dgm:pt>
    <dgm:pt modelId="{B520E7DB-90A8-4188-9AAC-EC4B95A2CA63}">
      <dgm:prSet phldrT="[Text]"/>
      <dgm:spPr/>
      <dgm:t>
        <a:bodyPr/>
        <a:lstStyle/>
        <a:p>
          <a:r>
            <a:rPr lang="en-US" dirty="0" err="1"/>
            <a:t>Telepon</a:t>
          </a:r>
          <a:r>
            <a:rPr lang="en-US" dirty="0"/>
            <a:t> RS</a:t>
          </a:r>
        </a:p>
      </dgm:t>
    </dgm:pt>
    <dgm:pt modelId="{B244EF1A-8C0F-4826-A352-D0F95D2219FE}" type="parTrans" cxnId="{7CB5006B-C1C0-4193-84C3-630760100177}">
      <dgm:prSet/>
      <dgm:spPr/>
      <dgm:t>
        <a:bodyPr/>
        <a:lstStyle/>
        <a:p>
          <a:endParaRPr lang="en-US"/>
        </a:p>
      </dgm:t>
    </dgm:pt>
    <dgm:pt modelId="{885D520B-7BC1-4E31-AAC2-4C9023B9FA62}" type="sibTrans" cxnId="{7CB5006B-C1C0-4193-84C3-630760100177}">
      <dgm:prSet/>
      <dgm:spPr/>
      <dgm:t>
        <a:bodyPr/>
        <a:lstStyle/>
        <a:p>
          <a:endParaRPr lang="en-US"/>
        </a:p>
      </dgm:t>
    </dgm:pt>
    <dgm:pt modelId="{ADC7530C-4503-493B-A7CD-765F35487AB2}">
      <dgm:prSet phldrT="[Text]"/>
      <dgm:spPr/>
      <dgm:t>
        <a:bodyPr/>
        <a:lstStyle/>
        <a:p>
          <a:r>
            <a:rPr lang="en-US" dirty="0" err="1"/>
            <a:t>Buat</a:t>
          </a:r>
          <a:r>
            <a:rPr lang="en-US" dirty="0"/>
            <a:t> </a:t>
          </a:r>
          <a:r>
            <a:rPr lang="en-US" dirty="0" err="1"/>
            <a:t>Janji</a:t>
          </a:r>
          <a:r>
            <a:rPr lang="en-US" dirty="0"/>
            <a:t> </a:t>
          </a:r>
          <a:r>
            <a:rPr lang="en-US" dirty="0" err="1"/>
            <a:t>Kunjungan</a:t>
          </a:r>
          <a:endParaRPr lang="en-US" dirty="0"/>
        </a:p>
      </dgm:t>
    </dgm:pt>
    <dgm:pt modelId="{125EA497-68D9-403E-891E-A481BD826C75}" type="parTrans" cxnId="{3A0E1D0A-4F41-4FDA-874C-E22BA6067C01}">
      <dgm:prSet/>
      <dgm:spPr/>
      <dgm:t>
        <a:bodyPr/>
        <a:lstStyle/>
        <a:p>
          <a:endParaRPr lang="en-US"/>
        </a:p>
      </dgm:t>
    </dgm:pt>
    <dgm:pt modelId="{2A492BE7-2D54-4996-94A3-205E5207D9B7}" type="sibTrans" cxnId="{3A0E1D0A-4F41-4FDA-874C-E22BA6067C01}">
      <dgm:prSet/>
      <dgm:spPr/>
      <dgm:t>
        <a:bodyPr/>
        <a:lstStyle/>
        <a:p>
          <a:endParaRPr lang="en-US"/>
        </a:p>
      </dgm:t>
    </dgm:pt>
    <dgm:pt modelId="{83319375-58D7-4A4B-B8D2-A601251A45AF}">
      <dgm:prSet phldrT="[Text]"/>
      <dgm:spPr/>
      <dgm:t>
        <a:bodyPr/>
        <a:lstStyle/>
        <a:p>
          <a:r>
            <a:rPr lang="en-US" dirty="0" err="1"/>
            <a:t>Notifikasi</a:t>
          </a:r>
          <a:r>
            <a:rPr lang="en-US" dirty="0"/>
            <a:t> </a:t>
          </a:r>
          <a:r>
            <a:rPr lang="en-US"/>
            <a:t>Telegram Untuk </a:t>
          </a:r>
          <a:r>
            <a:rPr lang="en-US" dirty="0" err="1"/>
            <a:t>Dokter</a:t>
          </a:r>
          <a:endParaRPr lang="en-US" dirty="0"/>
        </a:p>
        <a:p>
          <a:endParaRPr lang="en-US" dirty="0"/>
        </a:p>
        <a:p>
          <a:r>
            <a:rPr lang="en-US" dirty="0" err="1"/>
            <a:t>Notifikasi</a:t>
          </a:r>
          <a:r>
            <a:rPr lang="en-US" dirty="0"/>
            <a:t> </a:t>
          </a:r>
          <a:r>
            <a:rPr lang="en-US"/>
            <a:t>SMS Untuk </a:t>
          </a:r>
          <a:r>
            <a:rPr lang="en-US" dirty="0" err="1"/>
            <a:t>Pasien</a:t>
          </a:r>
          <a:endParaRPr lang="en-US" dirty="0"/>
        </a:p>
      </dgm:t>
    </dgm:pt>
    <dgm:pt modelId="{A22A3009-BBF6-4ADA-B195-DC8926A481CE}" type="parTrans" cxnId="{525C3F10-8CB4-4CC9-80D2-0E12E5DF39AA}">
      <dgm:prSet/>
      <dgm:spPr/>
      <dgm:t>
        <a:bodyPr/>
        <a:lstStyle/>
        <a:p>
          <a:endParaRPr lang="en-US"/>
        </a:p>
      </dgm:t>
    </dgm:pt>
    <dgm:pt modelId="{B892A1C2-E2E4-4773-8CA2-C803736ACA3C}" type="sibTrans" cxnId="{525C3F10-8CB4-4CC9-80D2-0E12E5DF39AA}">
      <dgm:prSet/>
      <dgm:spPr/>
      <dgm:t>
        <a:bodyPr/>
        <a:lstStyle/>
        <a:p>
          <a:endParaRPr lang="en-US"/>
        </a:p>
      </dgm:t>
    </dgm:pt>
    <dgm:pt modelId="{61DB0D22-76FA-45BA-A4C8-F0EBA0340F58}">
      <dgm:prSet phldrT="[Text]"/>
      <dgm:spPr/>
      <dgm:t>
        <a:bodyPr/>
        <a:lstStyle/>
        <a:p>
          <a:r>
            <a:rPr lang="en-US" err="1"/>
            <a:t>Pasien</a:t>
          </a:r>
          <a:r>
            <a:rPr lang="en-US"/>
            <a:t> Datang Sesuai Jadwal Di </a:t>
          </a:r>
          <a:r>
            <a:rPr lang="en-US" dirty="0"/>
            <a:t>SMS</a:t>
          </a:r>
        </a:p>
      </dgm:t>
    </dgm:pt>
    <dgm:pt modelId="{4F79F0AD-1DEF-4497-979E-B5A9DCA44F77}" type="parTrans" cxnId="{0575F328-D7EF-47B1-8E0F-3519CFB1C61F}">
      <dgm:prSet/>
      <dgm:spPr/>
      <dgm:t>
        <a:bodyPr/>
        <a:lstStyle/>
        <a:p>
          <a:endParaRPr lang="en-US"/>
        </a:p>
      </dgm:t>
    </dgm:pt>
    <dgm:pt modelId="{23B1EE7F-D154-4F3E-90E1-33E3134621EE}" type="sibTrans" cxnId="{0575F328-D7EF-47B1-8E0F-3519CFB1C61F}">
      <dgm:prSet/>
      <dgm:spPr/>
      <dgm:t>
        <a:bodyPr/>
        <a:lstStyle/>
        <a:p>
          <a:endParaRPr lang="en-US"/>
        </a:p>
      </dgm:t>
    </dgm:pt>
    <dgm:pt modelId="{17827E8B-D0DA-4E5C-B458-4112FF95B006}" type="pres">
      <dgm:prSet presAssocID="{13A925DD-01AE-4C96-BD6B-3EA404976870}" presName="Name0" presStyleCnt="0">
        <dgm:presLayoutVars>
          <dgm:dir/>
          <dgm:resizeHandles val="exact"/>
        </dgm:presLayoutVars>
      </dgm:prSet>
      <dgm:spPr/>
    </dgm:pt>
    <dgm:pt modelId="{13E6DD74-4015-461F-A38D-E2A974213F06}" type="pres">
      <dgm:prSet presAssocID="{B520E7DB-90A8-4188-9AAC-EC4B95A2CA63}" presName="node" presStyleLbl="node1" presStyleIdx="0" presStyleCnt="4">
        <dgm:presLayoutVars>
          <dgm:bulletEnabled val="1"/>
        </dgm:presLayoutVars>
      </dgm:prSet>
      <dgm:spPr/>
    </dgm:pt>
    <dgm:pt modelId="{3A00015A-F032-42D0-A3A1-FD2330E03B39}" type="pres">
      <dgm:prSet presAssocID="{885D520B-7BC1-4E31-AAC2-4C9023B9FA62}" presName="sibTrans" presStyleLbl="sibTrans2D1" presStyleIdx="0" presStyleCnt="3"/>
      <dgm:spPr/>
    </dgm:pt>
    <dgm:pt modelId="{FFBAB29E-8447-42D3-9175-319BDBDE5C1A}" type="pres">
      <dgm:prSet presAssocID="{885D520B-7BC1-4E31-AAC2-4C9023B9FA62}" presName="connectorText" presStyleLbl="sibTrans2D1" presStyleIdx="0" presStyleCnt="3"/>
      <dgm:spPr/>
    </dgm:pt>
    <dgm:pt modelId="{F05A9310-4D8E-4A8D-8EA0-C75B92E5EC3E}" type="pres">
      <dgm:prSet presAssocID="{ADC7530C-4503-493B-A7CD-765F35487AB2}" presName="node" presStyleLbl="node1" presStyleIdx="1" presStyleCnt="4">
        <dgm:presLayoutVars>
          <dgm:bulletEnabled val="1"/>
        </dgm:presLayoutVars>
      </dgm:prSet>
      <dgm:spPr/>
    </dgm:pt>
    <dgm:pt modelId="{F7ACA593-F6B0-47A1-9DD2-DBA5F0F5A3F0}" type="pres">
      <dgm:prSet presAssocID="{2A492BE7-2D54-4996-94A3-205E5207D9B7}" presName="sibTrans" presStyleLbl="sibTrans2D1" presStyleIdx="1" presStyleCnt="3"/>
      <dgm:spPr/>
    </dgm:pt>
    <dgm:pt modelId="{A4B23034-CCF9-4D21-870D-0990D772B1F7}" type="pres">
      <dgm:prSet presAssocID="{2A492BE7-2D54-4996-94A3-205E5207D9B7}" presName="connectorText" presStyleLbl="sibTrans2D1" presStyleIdx="1" presStyleCnt="3"/>
      <dgm:spPr/>
    </dgm:pt>
    <dgm:pt modelId="{7B4819C1-8BDD-4EC5-AEB3-C2B1F8DE3880}" type="pres">
      <dgm:prSet presAssocID="{83319375-58D7-4A4B-B8D2-A601251A45AF}" presName="node" presStyleLbl="node1" presStyleIdx="2" presStyleCnt="4">
        <dgm:presLayoutVars>
          <dgm:bulletEnabled val="1"/>
        </dgm:presLayoutVars>
      </dgm:prSet>
      <dgm:spPr/>
    </dgm:pt>
    <dgm:pt modelId="{A92C7D53-70A4-46B6-B0C8-74FA1EBC82FE}" type="pres">
      <dgm:prSet presAssocID="{B892A1C2-E2E4-4773-8CA2-C803736ACA3C}" presName="sibTrans" presStyleLbl="sibTrans2D1" presStyleIdx="2" presStyleCnt="3"/>
      <dgm:spPr/>
    </dgm:pt>
    <dgm:pt modelId="{6768DF3B-8D7D-4955-BBED-385328885A20}" type="pres">
      <dgm:prSet presAssocID="{B892A1C2-E2E4-4773-8CA2-C803736ACA3C}" presName="connectorText" presStyleLbl="sibTrans2D1" presStyleIdx="2" presStyleCnt="3"/>
      <dgm:spPr/>
    </dgm:pt>
    <dgm:pt modelId="{4CABFE53-CD72-40B5-8602-FD7315B3417B}" type="pres">
      <dgm:prSet presAssocID="{61DB0D22-76FA-45BA-A4C8-F0EBA0340F58}" presName="node" presStyleLbl="node1" presStyleIdx="3" presStyleCnt="4">
        <dgm:presLayoutVars>
          <dgm:bulletEnabled val="1"/>
        </dgm:presLayoutVars>
      </dgm:prSet>
      <dgm:spPr/>
    </dgm:pt>
  </dgm:ptLst>
  <dgm:cxnLst>
    <dgm:cxn modelId="{3A0E1D0A-4F41-4FDA-874C-E22BA6067C01}" srcId="{13A925DD-01AE-4C96-BD6B-3EA404976870}" destId="{ADC7530C-4503-493B-A7CD-765F35487AB2}" srcOrd="1" destOrd="0" parTransId="{125EA497-68D9-403E-891E-A481BD826C75}" sibTransId="{2A492BE7-2D54-4996-94A3-205E5207D9B7}"/>
    <dgm:cxn modelId="{525C3F10-8CB4-4CC9-80D2-0E12E5DF39AA}" srcId="{13A925DD-01AE-4C96-BD6B-3EA404976870}" destId="{83319375-58D7-4A4B-B8D2-A601251A45AF}" srcOrd="2" destOrd="0" parTransId="{A22A3009-BBF6-4ADA-B195-DC8926A481CE}" sibTransId="{B892A1C2-E2E4-4773-8CA2-C803736ACA3C}"/>
    <dgm:cxn modelId="{57356227-1156-478C-B424-FD916F3867E1}" type="presOf" srcId="{885D520B-7BC1-4E31-AAC2-4C9023B9FA62}" destId="{FFBAB29E-8447-42D3-9175-319BDBDE5C1A}" srcOrd="1" destOrd="0" presId="urn:microsoft.com/office/officeart/2005/8/layout/process1"/>
    <dgm:cxn modelId="{6213F228-439B-4BAC-B1DD-7905766C71B3}" type="presOf" srcId="{B892A1C2-E2E4-4773-8CA2-C803736ACA3C}" destId="{6768DF3B-8D7D-4955-BBED-385328885A20}" srcOrd="1" destOrd="0" presId="urn:microsoft.com/office/officeart/2005/8/layout/process1"/>
    <dgm:cxn modelId="{0575F328-D7EF-47B1-8E0F-3519CFB1C61F}" srcId="{13A925DD-01AE-4C96-BD6B-3EA404976870}" destId="{61DB0D22-76FA-45BA-A4C8-F0EBA0340F58}" srcOrd="3" destOrd="0" parTransId="{4F79F0AD-1DEF-4497-979E-B5A9DCA44F77}" sibTransId="{23B1EE7F-D154-4F3E-90E1-33E3134621EE}"/>
    <dgm:cxn modelId="{82D64134-699E-4AB0-9D24-3D65AE435927}" type="presOf" srcId="{B520E7DB-90A8-4188-9AAC-EC4B95A2CA63}" destId="{13E6DD74-4015-461F-A38D-E2A974213F06}" srcOrd="0" destOrd="0" presId="urn:microsoft.com/office/officeart/2005/8/layout/process1"/>
    <dgm:cxn modelId="{C23BB66A-E171-417C-BB02-8780D7476782}" type="presOf" srcId="{885D520B-7BC1-4E31-AAC2-4C9023B9FA62}" destId="{3A00015A-F032-42D0-A3A1-FD2330E03B39}" srcOrd="0" destOrd="0" presId="urn:microsoft.com/office/officeart/2005/8/layout/process1"/>
    <dgm:cxn modelId="{7CB5006B-C1C0-4193-84C3-630760100177}" srcId="{13A925DD-01AE-4C96-BD6B-3EA404976870}" destId="{B520E7DB-90A8-4188-9AAC-EC4B95A2CA63}" srcOrd="0" destOrd="0" parTransId="{B244EF1A-8C0F-4826-A352-D0F95D2219FE}" sibTransId="{885D520B-7BC1-4E31-AAC2-4C9023B9FA62}"/>
    <dgm:cxn modelId="{151F0D6E-CC04-4D54-A5A9-1E254E6D714F}" type="presOf" srcId="{83319375-58D7-4A4B-B8D2-A601251A45AF}" destId="{7B4819C1-8BDD-4EC5-AEB3-C2B1F8DE3880}" srcOrd="0" destOrd="0" presId="urn:microsoft.com/office/officeart/2005/8/layout/process1"/>
    <dgm:cxn modelId="{3361F453-C8A7-4278-B481-F8CE24EF8F77}" type="presOf" srcId="{B892A1C2-E2E4-4773-8CA2-C803736ACA3C}" destId="{A92C7D53-70A4-46B6-B0C8-74FA1EBC82FE}" srcOrd="0" destOrd="0" presId="urn:microsoft.com/office/officeart/2005/8/layout/process1"/>
    <dgm:cxn modelId="{730F957A-4F0E-4FD4-A455-D312213E29FA}" type="presOf" srcId="{ADC7530C-4503-493B-A7CD-765F35487AB2}" destId="{F05A9310-4D8E-4A8D-8EA0-C75B92E5EC3E}" srcOrd="0" destOrd="0" presId="urn:microsoft.com/office/officeart/2005/8/layout/process1"/>
    <dgm:cxn modelId="{788AD7AF-DD93-48DF-BDBF-46771DAF1B18}" type="presOf" srcId="{13A925DD-01AE-4C96-BD6B-3EA404976870}" destId="{17827E8B-D0DA-4E5C-B458-4112FF95B006}" srcOrd="0" destOrd="0" presId="urn:microsoft.com/office/officeart/2005/8/layout/process1"/>
    <dgm:cxn modelId="{75B8F6B7-619E-404E-9E0C-A291AE0E4BDA}" type="presOf" srcId="{61DB0D22-76FA-45BA-A4C8-F0EBA0340F58}" destId="{4CABFE53-CD72-40B5-8602-FD7315B3417B}" srcOrd="0" destOrd="0" presId="urn:microsoft.com/office/officeart/2005/8/layout/process1"/>
    <dgm:cxn modelId="{8E17CABC-E014-4ECF-9E4C-64E4958B50C8}" type="presOf" srcId="{2A492BE7-2D54-4996-94A3-205E5207D9B7}" destId="{A4B23034-CCF9-4D21-870D-0990D772B1F7}" srcOrd="1" destOrd="0" presId="urn:microsoft.com/office/officeart/2005/8/layout/process1"/>
    <dgm:cxn modelId="{F7B06BFB-6B8F-4F20-A1A3-2EF92B3B5D43}" type="presOf" srcId="{2A492BE7-2D54-4996-94A3-205E5207D9B7}" destId="{F7ACA593-F6B0-47A1-9DD2-DBA5F0F5A3F0}" srcOrd="0" destOrd="0" presId="urn:microsoft.com/office/officeart/2005/8/layout/process1"/>
    <dgm:cxn modelId="{7B1843AA-52F7-4DB8-9E02-4503F6DA936A}" type="presParOf" srcId="{17827E8B-D0DA-4E5C-B458-4112FF95B006}" destId="{13E6DD74-4015-461F-A38D-E2A974213F06}" srcOrd="0" destOrd="0" presId="urn:microsoft.com/office/officeart/2005/8/layout/process1"/>
    <dgm:cxn modelId="{CBA1D189-D3C0-4158-8FF4-C2550115BFC7}" type="presParOf" srcId="{17827E8B-D0DA-4E5C-B458-4112FF95B006}" destId="{3A00015A-F032-42D0-A3A1-FD2330E03B39}" srcOrd="1" destOrd="0" presId="urn:microsoft.com/office/officeart/2005/8/layout/process1"/>
    <dgm:cxn modelId="{DA31524A-B3B2-4509-BCC3-E2D4437A039F}" type="presParOf" srcId="{3A00015A-F032-42D0-A3A1-FD2330E03B39}" destId="{FFBAB29E-8447-42D3-9175-319BDBDE5C1A}" srcOrd="0" destOrd="0" presId="urn:microsoft.com/office/officeart/2005/8/layout/process1"/>
    <dgm:cxn modelId="{FF06232B-C556-4B8D-95B2-094DA35493B0}" type="presParOf" srcId="{17827E8B-D0DA-4E5C-B458-4112FF95B006}" destId="{F05A9310-4D8E-4A8D-8EA0-C75B92E5EC3E}" srcOrd="2" destOrd="0" presId="urn:microsoft.com/office/officeart/2005/8/layout/process1"/>
    <dgm:cxn modelId="{9B52841E-E239-4080-9A71-63FB7602710A}" type="presParOf" srcId="{17827E8B-D0DA-4E5C-B458-4112FF95B006}" destId="{F7ACA593-F6B0-47A1-9DD2-DBA5F0F5A3F0}" srcOrd="3" destOrd="0" presId="urn:microsoft.com/office/officeart/2005/8/layout/process1"/>
    <dgm:cxn modelId="{7410082A-5B2C-4DD4-AF7A-5AFA8290B799}" type="presParOf" srcId="{F7ACA593-F6B0-47A1-9DD2-DBA5F0F5A3F0}" destId="{A4B23034-CCF9-4D21-870D-0990D772B1F7}" srcOrd="0" destOrd="0" presId="urn:microsoft.com/office/officeart/2005/8/layout/process1"/>
    <dgm:cxn modelId="{817DF45D-A127-4F90-BDD8-7D1E885D2BF1}" type="presParOf" srcId="{17827E8B-D0DA-4E5C-B458-4112FF95B006}" destId="{7B4819C1-8BDD-4EC5-AEB3-C2B1F8DE3880}" srcOrd="4" destOrd="0" presId="urn:microsoft.com/office/officeart/2005/8/layout/process1"/>
    <dgm:cxn modelId="{646A377F-5764-4763-949D-7A991D37661E}" type="presParOf" srcId="{17827E8B-D0DA-4E5C-B458-4112FF95B006}" destId="{A92C7D53-70A4-46B6-B0C8-74FA1EBC82FE}" srcOrd="5" destOrd="0" presId="urn:microsoft.com/office/officeart/2005/8/layout/process1"/>
    <dgm:cxn modelId="{EF1AEBD8-C95A-47A7-9826-18A82AF57448}" type="presParOf" srcId="{A92C7D53-70A4-46B6-B0C8-74FA1EBC82FE}" destId="{6768DF3B-8D7D-4955-BBED-385328885A20}" srcOrd="0" destOrd="0" presId="urn:microsoft.com/office/officeart/2005/8/layout/process1"/>
    <dgm:cxn modelId="{FD6B31D5-8746-437A-A038-0552E7F23EDA}" type="presParOf" srcId="{17827E8B-D0DA-4E5C-B458-4112FF95B006}" destId="{4CABFE53-CD72-40B5-8602-FD7315B3417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C8ADCF-6EBC-4EAF-B918-F173C43AB289}">
      <dsp:nvSpPr>
        <dsp:cNvPr id="0" name=""/>
        <dsp:cNvSpPr/>
      </dsp:nvSpPr>
      <dsp:spPr>
        <a:xfrm>
          <a:off x="0" y="1095530"/>
          <a:ext cx="6096000" cy="0"/>
        </a:xfrm>
        <a:prstGeom prst="line">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016E810-5F9D-4B70-8DAB-183EECFE7D0C}">
      <dsp:nvSpPr>
        <dsp:cNvPr id="0" name=""/>
        <dsp:cNvSpPr/>
      </dsp:nvSpPr>
      <dsp:spPr>
        <a:xfrm>
          <a:off x="1584959" y="1604"/>
          <a:ext cx="4511040" cy="1093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1435" tIns="51435" rIns="51435" bIns="51435" numCol="1" spcCol="1270" anchor="b" anchorCtr="0">
          <a:noAutofit/>
        </a:bodyPr>
        <a:lstStyle/>
        <a:p>
          <a:pPr marL="0" lvl="0" indent="0" algn="l" defTabSz="1200150">
            <a:lnSpc>
              <a:spcPct val="90000"/>
            </a:lnSpc>
            <a:spcBef>
              <a:spcPct val="0"/>
            </a:spcBef>
            <a:spcAft>
              <a:spcPct val="35000"/>
            </a:spcAft>
            <a:buNone/>
          </a:pPr>
          <a:r>
            <a:rPr lang="en-US" sz="2700" kern="1200"/>
            <a:t> </a:t>
          </a:r>
          <a:endParaRPr lang="en-ID" sz="2700" kern="1200"/>
        </a:p>
      </dsp:txBody>
      <dsp:txXfrm>
        <a:off x="1584959" y="1604"/>
        <a:ext cx="4511040" cy="1093926"/>
      </dsp:txXfrm>
    </dsp:sp>
    <dsp:sp modelId="{55A23203-1636-4084-905C-899A61785133}">
      <dsp:nvSpPr>
        <dsp:cNvPr id="0" name=""/>
        <dsp:cNvSpPr/>
      </dsp:nvSpPr>
      <dsp:spPr>
        <a:xfrm>
          <a:off x="10619" y="585361"/>
          <a:ext cx="1584960" cy="495887"/>
        </a:xfrm>
        <a:prstGeom prst="round2SameRect">
          <a:avLst>
            <a:gd name="adj1" fmla="val 16670"/>
            <a:gd name="adj2" fmla="val 0"/>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51435" rIns="51435" bIns="51435" numCol="1" spcCol="1270" anchor="ctr" anchorCtr="0">
          <a:noAutofit/>
        </a:bodyPr>
        <a:lstStyle/>
        <a:p>
          <a:pPr marL="0" lvl="0" indent="0" algn="ctr" defTabSz="1200150">
            <a:lnSpc>
              <a:spcPct val="90000"/>
            </a:lnSpc>
            <a:spcBef>
              <a:spcPct val="0"/>
            </a:spcBef>
            <a:spcAft>
              <a:spcPct val="35000"/>
            </a:spcAft>
            <a:buNone/>
          </a:pPr>
          <a:r>
            <a:rPr lang="en-US" sz="2700" kern="1200"/>
            <a:t> </a:t>
          </a:r>
          <a:endParaRPr lang="en-ID" sz="2700" kern="1200"/>
        </a:p>
      </dsp:txBody>
      <dsp:txXfrm>
        <a:off x="34831" y="609573"/>
        <a:ext cx="1536536" cy="471675"/>
      </dsp:txXfrm>
    </dsp:sp>
    <dsp:sp modelId="{273ABA0A-8F65-4CEB-8D24-2E1881FA1669}">
      <dsp:nvSpPr>
        <dsp:cNvPr id="0" name=""/>
        <dsp:cNvSpPr/>
      </dsp:nvSpPr>
      <dsp:spPr>
        <a:xfrm>
          <a:off x="0" y="1095530"/>
          <a:ext cx="6096000" cy="2188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228600" lvl="1" indent="-228600" algn="l" defTabSz="1066800">
            <a:lnSpc>
              <a:spcPct val="90000"/>
            </a:lnSpc>
            <a:spcBef>
              <a:spcPct val="0"/>
            </a:spcBef>
            <a:spcAft>
              <a:spcPct val="15000"/>
            </a:spcAft>
            <a:buChar char="•"/>
          </a:pPr>
          <a:r>
            <a:rPr lang="en-US" sz="2400" kern="1200"/>
            <a:t>Basis Platform : Desktop App</a:t>
          </a:r>
          <a:endParaRPr lang="en-ID" sz="2400" kern="1200"/>
        </a:p>
        <a:p>
          <a:pPr marL="228600" lvl="1" indent="-228600" algn="l" defTabSz="1066800">
            <a:lnSpc>
              <a:spcPct val="90000"/>
            </a:lnSpc>
            <a:spcBef>
              <a:spcPct val="0"/>
            </a:spcBef>
            <a:spcAft>
              <a:spcPct val="15000"/>
            </a:spcAft>
            <a:buChar char="•"/>
          </a:pPr>
          <a:r>
            <a:rPr lang="en-US" sz="2400" kern="1200"/>
            <a:t>Bahasa Pemrograman : Python 3</a:t>
          </a:r>
          <a:endParaRPr lang="en-ID" sz="2400" kern="1200"/>
        </a:p>
        <a:p>
          <a:pPr marL="228600" lvl="1" indent="-228600" algn="l" defTabSz="1066800">
            <a:lnSpc>
              <a:spcPct val="90000"/>
            </a:lnSpc>
            <a:spcBef>
              <a:spcPct val="0"/>
            </a:spcBef>
            <a:spcAft>
              <a:spcPct val="15000"/>
            </a:spcAft>
            <a:buChar char="•"/>
          </a:pPr>
          <a:r>
            <a:rPr lang="en-US" sz="2400" kern="1200"/>
            <a:t>Framework : PyQt5</a:t>
          </a:r>
          <a:endParaRPr lang="en-ID" sz="2400" kern="1200"/>
        </a:p>
        <a:p>
          <a:pPr marL="228600" lvl="1" indent="-228600" algn="l" defTabSz="1066800">
            <a:lnSpc>
              <a:spcPct val="90000"/>
            </a:lnSpc>
            <a:spcBef>
              <a:spcPct val="0"/>
            </a:spcBef>
            <a:spcAft>
              <a:spcPct val="15000"/>
            </a:spcAft>
            <a:buChar char="•"/>
          </a:pPr>
          <a:r>
            <a:rPr lang="en-US" sz="2400" kern="1200"/>
            <a:t>Database : MySQL</a:t>
          </a:r>
          <a:endParaRPr lang="en-ID" sz="2400" kern="1200"/>
        </a:p>
        <a:p>
          <a:pPr marL="228600" lvl="1" indent="-228600" algn="l" defTabSz="1066800">
            <a:lnSpc>
              <a:spcPct val="90000"/>
            </a:lnSpc>
            <a:spcBef>
              <a:spcPct val="0"/>
            </a:spcBef>
            <a:spcAft>
              <a:spcPct val="15000"/>
            </a:spcAft>
            <a:buChar char="•"/>
          </a:pPr>
          <a:r>
            <a:rPr lang="en-US" sz="2400" kern="1200"/>
            <a:t>API SMS : websms.co.id</a:t>
          </a:r>
          <a:endParaRPr lang="en-ID" sz="2400" kern="1200"/>
        </a:p>
        <a:p>
          <a:pPr marL="228600" lvl="1" indent="-228600" algn="l" defTabSz="1066800">
            <a:lnSpc>
              <a:spcPct val="90000"/>
            </a:lnSpc>
            <a:spcBef>
              <a:spcPct val="0"/>
            </a:spcBef>
            <a:spcAft>
              <a:spcPct val="15000"/>
            </a:spcAft>
            <a:buChar char="•"/>
          </a:pPr>
          <a:r>
            <a:rPr lang="en-US" sz="2400" kern="1200"/>
            <a:t>API Telegram : Telegram Bot</a:t>
          </a:r>
          <a:endParaRPr lang="en-ID" sz="2400" kern="1200"/>
        </a:p>
      </dsp:txBody>
      <dsp:txXfrm>
        <a:off x="0" y="1095530"/>
        <a:ext cx="6096000" cy="21881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E6DD74-4015-461F-A38D-E2A974213F06}">
      <dsp:nvSpPr>
        <dsp:cNvPr id="0" name=""/>
        <dsp:cNvSpPr/>
      </dsp:nvSpPr>
      <dsp:spPr>
        <a:xfrm>
          <a:off x="2678" y="1283251"/>
          <a:ext cx="1171277" cy="149749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Daftar </a:t>
          </a:r>
          <a:r>
            <a:rPr lang="en-US" sz="1300" kern="1200"/>
            <a:t>Data Diri Dan Menunjukkan KTP Asli</a:t>
          </a:r>
          <a:endParaRPr lang="en-US" sz="1300" kern="1200" dirty="0"/>
        </a:p>
      </dsp:txBody>
      <dsp:txXfrm>
        <a:off x="36984" y="1317557"/>
        <a:ext cx="1102665" cy="1428884"/>
      </dsp:txXfrm>
    </dsp:sp>
    <dsp:sp modelId="{3A00015A-F032-42D0-A3A1-FD2330E03B39}">
      <dsp:nvSpPr>
        <dsp:cNvPr id="0" name=""/>
        <dsp:cNvSpPr/>
      </dsp:nvSpPr>
      <dsp:spPr>
        <a:xfrm>
          <a:off x="1291083" y="1886761"/>
          <a:ext cx="248310" cy="2904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291083" y="1944856"/>
        <a:ext cx="173817" cy="174286"/>
      </dsp:txXfrm>
    </dsp:sp>
    <dsp:sp modelId="{F05A9310-4D8E-4A8D-8EA0-C75B92E5EC3E}">
      <dsp:nvSpPr>
        <dsp:cNvPr id="0" name=""/>
        <dsp:cNvSpPr/>
      </dsp:nvSpPr>
      <dsp:spPr>
        <a:xfrm>
          <a:off x="1642467" y="1283251"/>
          <a:ext cx="1171277" cy="149749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err="1"/>
            <a:t>Buat</a:t>
          </a:r>
          <a:r>
            <a:rPr lang="en-US" sz="1300" kern="1200" dirty="0"/>
            <a:t> </a:t>
          </a:r>
          <a:r>
            <a:rPr lang="en-US" sz="1300" kern="1200" dirty="0" err="1"/>
            <a:t>Janji</a:t>
          </a:r>
          <a:r>
            <a:rPr lang="en-US" sz="1300" kern="1200" dirty="0"/>
            <a:t> </a:t>
          </a:r>
          <a:r>
            <a:rPr lang="en-US" sz="1300" kern="1200" dirty="0" err="1"/>
            <a:t>Kunjungan</a:t>
          </a:r>
          <a:endParaRPr lang="en-US" sz="1300" kern="1200" dirty="0"/>
        </a:p>
      </dsp:txBody>
      <dsp:txXfrm>
        <a:off x="1676773" y="1317557"/>
        <a:ext cx="1102665" cy="1428884"/>
      </dsp:txXfrm>
    </dsp:sp>
    <dsp:sp modelId="{F7ACA593-F6B0-47A1-9DD2-DBA5F0F5A3F0}">
      <dsp:nvSpPr>
        <dsp:cNvPr id="0" name=""/>
        <dsp:cNvSpPr/>
      </dsp:nvSpPr>
      <dsp:spPr>
        <a:xfrm>
          <a:off x="2930872" y="1886761"/>
          <a:ext cx="248310" cy="2904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930872" y="1944856"/>
        <a:ext cx="173817" cy="174286"/>
      </dsp:txXfrm>
    </dsp:sp>
    <dsp:sp modelId="{7B4819C1-8BDD-4EC5-AEB3-C2B1F8DE3880}">
      <dsp:nvSpPr>
        <dsp:cNvPr id="0" name=""/>
        <dsp:cNvSpPr/>
      </dsp:nvSpPr>
      <dsp:spPr>
        <a:xfrm>
          <a:off x="3282255" y="1283251"/>
          <a:ext cx="1171277" cy="149749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err="1"/>
            <a:t>Notifikasi</a:t>
          </a:r>
          <a:r>
            <a:rPr lang="en-US" sz="1300" kern="1200" dirty="0"/>
            <a:t> </a:t>
          </a:r>
          <a:r>
            <a:rPr lang="en-US" sz="1300" kern="1200"/>
            <a:t>Telegram Untuk </a:t>
          </a:r>
          <a:r>
            <a:rPr lang="en-US" sz="1300" kern="1200" dirty="0" err="1"/>
            <a:t>Dokter</a:t>
          </a:r>
          <a:endParaRPr lang="en-US" sz="1300" kern="1200" dirty="0"/>
        </a:p>
        <a:p>
          <a:pPr marL="0" lvl="0" indent="0" algn="ctr" defTabSz="577850">
            <a:lnSpc>
              <a:spcPct val="90000"/>
            </a:lnSpc>
            <a:spcBef>
              <a:spcPct val="0"/>
            </a:spcBef>
            <a:spcAft>
              <a:spcPct val="35000"/>
            </a:spcAft>
            <a:buNone/>
          </a:pPr>
          <a:endParaRPr lang="en-US" sz="1300" kern="1200" dirty="0"/>
        </a:p>
        <a:p>
          <a:pPr marL="0" lvl="0" indent="0" algn="ctr" defTabSz="577850">
            <a:lnSpc>
              <a:spcPct val="90000"/>
            </a:lnSpc>
            <a:spcBef>
              <a:spcPct val="0"/>
            </a:spcBef>
            <a:spcAft>
              <a:spcPct val="35000"/>
            </a:spcAft>
            <a:buNone/>
          </a:pPr>
          <a:r>
            <a:rPr lang="en-US" sz="1300" kern="1200" dirty="0" err="1"/>
            <a:t>Notifikasi</a:t>
          </a:r>
          <a:r>
            <a:rPr lang="en-US" sz="1300" kern="1200" dirty="0"/>
            <a:t> </a:t>
          </a:r>
          <a:r>
            <a:rPr lang="en-US" sz="1300" kern="1200"/>
            <a:t>SMS Untuk </a:t>
          </a:r>
          <a:r>
            <a:rPr lang="en-US" sz="1300" kern="1200" dirty="0" err="1"/>
            <a:t>Pasien</a:t>
          </a:r>
          <a:endParaRPr lang="en-US" sz="1300" kern="1200" dirty="0"/>
        </a:p>
      </dsp:txBody>
      <dsp:txXfrm>
        <a:off x="3316561" y="1317557"/>
        <a:ext cx="1102665" cy="1428884"/>
      </dsp:txXfrm>
    </dsp:sp>
    <dsp:sp modelId="{A92C7D53-70A4-46B6-B0C8-74FA1EBC82FE}">
      <dsp:nvSpPr>
        <dsp:cNvPr id="0" name=""/>
        <dsp:cNvSpPr/>
      </dsp:nvSpPr>
      <dsp:spPr>
        <a:xfrm>
          <a:off x="4570660" y="1886761"/>
          <a:ext cx="248310" cy="2904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4570660" y="1944856"/>
        <a:ext cx="173817" cy="174286"/>
      </dsp:txXfrm>
    </dsp:sp>
    <dsp:sp modelId="{4CABFE53-CD72-40B5-8602-FD7315B3417B}">
      <dsp:nvSpPr>
        <dsp:cNvPr id="0" name=""/>
        <dsp:cNvSpPr/>
      </dsp:nvSpPr>
      <dsp:spPr>
        <a:xfrm>
          <a:off x="4922043" y="1283251"/>
          <a:ext cx="1171277" cy="149749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err="1"/>
            <a:t>Pasien</a:t>
          </a:r>
          <a:r>
            <a:rPr lang="en-US" sz="1300" kern="1200"/>
            <a:t> Datang Sesuai Jadwal Di </a:t>
          </a:r>
          <a:r>
            <a:rPr lang="en-US" sz="1300" kern="1200" dirty="0"/>
            <a:t>SMS</a:t>
          </a:r>
        </a:p>
      </dsp:txBody>
      <dsp:txXfrm>
        <a:off x="4956349" y="1317557"/>
        <a:ext cx="1102665" cy="14288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E6DD74-4015-461F-A38D-E2A974213F06}">
      <dsp:nvSpPr>
        <dsp:cNvPr id="0" name=""/>
        <dsp:cNvSpPr/>
      </dsp:nvSpPr>
      <dsp:spPr>
        <a:xfrm>
          <a:off x="2678" y="1268839"/>
          <a:ext cx="1171277" cy="152632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err="1"/>
            <a:t>Telepon</a:t>
          </a:r>
          <a:r>
            <a:rPr lang="en-US" sz="1300" kern="1200" dirty="0"/>
            <a:t> RS</a:t>
          </a:r>
        </a:p>
      </dsp:txBody>
      <dsp:txXfrm>
        <a:off x="36984" y="1303145"/>
        <a:ext cx="1102665" cy="1457708"/>
      </dsp:txXfrm>
    </dsp:sp>
    <dsp:sp modelId="{3A00015A-F032-42D0-A3A1-FD2330E03B39}">
      <dsp:nvSpPr>
        <dsp:cNvPr id="0" name=""/>
        <dsp:cNvSpPr/>
      </dsp:nvSpPr>
      <dsp:spPr>
        <a:xfrm>
          <a:off x="1291083" y="1886761"/>
          <a:ext cx="248310" cy="2904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291083" y="1944856"/>
        <a:ext cx="173817" cy="174286"/>
      </dsp:txXfrm>
    </dsp:sp>
    <dsp:sp modelId="{F05A9310-4D8E-4A8D-8EA0-C75B92E5EC3E}">
      <dsp:nvSpPr>
        <dsp:cNvPr id="0" name=""/>
        <dsp:cNvSpPr/>
      </dsp:nvSpPr>
      <dsp:spPr>
        <a:xfrm>
          <a:off x="1642467" y="1268839"/>
          <a:ext cx="1171277" cy="152632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err="1"/>
            <a:t>Buat</a:t>
          </a:r>
          <a:r>
            <a:rPr lang="en-US" sz="1300" kern="1200" dirty="0"/>
            <a:t> </a:t>
          </a:r>
          <a:r>
            <a:rPr lang="en-US" sz="1300" kern="1200" dirty="0" err="1"/>
            <a:t>Janji</a:t>
          </a:r>
          <a:r>
            <a:rPr lang="en-US" sz="1300" kern="1200" dirty="0"/>
            <a:t> </a:t>
          </a:r>
          <a:r>
            <a:rPr lang="en-US" sz="1300" kern="1200" dirty="0" err="1"/>
            <a:t>Kunjungan</a:t>
          </a:r>
          <a:endParaRPr lang="en-US" sz="1300" kern="1200" dirty="0"/>
        </a:p>
      </dsp:txBody>
      <dsp:txXfrm>
        <a:off x="1676773" y="1303145"/>
        <a:ext cx="1102665" cy="1457708"/>
      </dsp:txXfrm>
    </dsp:sp>
    <dsp:sp modelId="{F7ACA593-F6B0-47A1-9DD2-DBA5F0F5A3F0}">
      <dsp:nvSpPr>
        <dsp:cNvPr id="0" name=""/>
        <dsp:cNvSpPr/>
      </dsp:nvSpPr>
      <dsp:spPr>
        <a:xfrm>
          <a:off x="2930872" y="1886761"/>
          <a:ext cx="248310" cy="2904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930872" y="1944856"/>
        <a:ext cx="173817" cy="174286"/>
      </dsp:txXfrm>
    </dsp:sp>
    <dsp:sp modelId="{7B4819C1-8BDD-4EC5-AEB3-C2B1F8DE3880}">
      <dsp:nvSpPr>
        <dsp:cNvPr id="0" name=""/>
        <dsp:cNvSpPr/>
      </dsp:nvSpPr>
      <dsp:spPr>
        <a:xfrm>
          <a:off x="3282255" y="1268839"/>
          <a:ext cx="1171277" cy="152632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err="1"/>
            <a:t>Notifikasi</a:t>
          </a:r>
          <a:r>
            <a:rPr lang="en-US" sz="1300" kern="1200" dirty="0"/>
            <a:t> </a:t>
          </a:r>
          <a:r>
            <a:rPr lang="en-US" sz="1300" kern="1200"/>
            <a:t>Telegram Untuk </a:t>
          </a:r>
          <a:r>
            <a:rPr lang="en-US" sz="1300" kern="1200" dirty="0" err="1"/>
            <a:t>Dokter</a:t>
          </a:r>
          <a:endParaRPr lang="en-US" sz="1300" kern="1200" dirty="0"/>
        </a:p>
        <a:p>
          <a:pPr marL="0" lvl="0" indent="0" algn="ctr" defTabSz="577850">
            <a:lnSpc>
              <a:spcPct val="90000"/>
            </a:lnSpc>
            <a:spcBef>
              <a:spcPct val="0"/>
            </a:spcBef>
            <a:spcAft>
              <a:spcPct val="35000"/>
            </a:spcAft>
            <a:buNone/>
          </a:pPr>
          <a:endParaRPr lang="en-US" sz="1300" kern="1200" dirty="0"/>
        </a:p>
        <a:p>
          <a:pPr marL="0" lvl="0" indent="0" algn="ctr" defTabSz="577850">
            <a:lnSpc>
              <a:spcPct val="90000"/>
            </a:lnSpc>
            <a:spcBef>
              <a:spcPct val="0"/>
            </a:spcBef>
            <a:spcAft>
              <a:spcPct val="35000"/>
            </a:spcAft>
            <a:buNone/>
          </a:pPr>
          <a:r>
            <a:rPr lang="en-US" sz="1300" kern="1200" dirty="0" err="1"/>
            <a:t>Notifikasi</a:t>
          </a:r>
          <a:r>
            <a:rPr lang="en-US" sz="1300" kern="1200" dirty="0"/>
            <a:t> </a:t>
          </a:r>
          <a:r>
            <a:rPr lang="en-US" sz="1300" kern="1200"/>
            <a:t>SMS Untuk </a:t>
          </a:r>
          <a:r>
            <a:rPr lang="en-US" sz="1300" kern="1200" dirty="0" err="1"/>
            <a:t>Pasien</a:t>
          </a:r>
          <a:endParaRPr lang="en-US" sz="1300" kern="1200" dirty="0"/>
        </a:p>
      </dsp:txBody>
      <dsp:txXfrm>
        <a:off x="3316561" y="1303145"/>
        <a:ext cx="1102665" cy="1457708"/>
      </dsp:txXfrm>
    </dsp:sp>
    <dsp:sp modelId="{A92C7D53-70A4-46B6-B0C8-74FA1EBC82FE}">
      <dsp:nvSpPr>
        <dsp:cNvPr id="0" name=""/>
        <dsp:cNvSpPr/>
      </dsp:nvSpPr>
      <dsp:spPr>
        <a:xfrm>
          <a:off x="4570660" y="1886761"/>
          <a:ext cx="248310" cy="2904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4570660" y="1944856"/>
        <a:ext cx="173817" cy="174286"/>
      </dsp:txXfrm>
    </dsp:sp>
    <dsp:sp modelId="{4CABFE53-CD72-40B5-8602-FD7315B3417B}">
      <dsp:nvSpPr>
        <dsp:cNvPr id="0" name=""/>
        <dsp:cNvSpPr/>
      </dsp:nvSpPr>
      <dsp:spPr>
        <a:xfrm>
          <a:off x="4922043" y="1268839"/>
          <a:ext cx="1171277" cy="152632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err="1"/>
            <a:t>Pasien</a:t>
          </a:r>
          <a:r>
            <a:rPr lang="en-US" sz="1300" kern="1200"/>
            <a:t> Datang Sesuai Jadwal Di </a:t>
          </a:r>
          <a:r>
            <a:rPr lang="en-US" sz="1300" kern="1200" dirty="0"/>
            <a:t>SMS</a:t>
          </a:r>
        </a:p>
      </dsp:txBody>
      <dsp:txXfrm>
        <a:off x="4956349" y="1303145"/>
        <a:ext cx="1102665" cy="1457708"/>
      </dsp:txXfrm>
    </dsp:sp>
  </dsp:spTree>
</dsp:drawing>
</file>

<file path=ppt/diagrams/layout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81614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71880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Pengecekan jadwal dokternya</a:t>
            </a:r>
            <a:endParaRPr/>
          </a:p>
        </p:txBody>
      </p:sp>
    </p:spTree>
    <p:extLst>
      <p:ext uri="{BB962C8B-B14F-4D97-AF65-F5344CB8AC3E}">
        <p14:creationId xmlns:p14="http://schemas.microsoft.com/office/powerpoint/2010/main" val="4975868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62528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Ini code untuk hit ke api sms nya supaya bisa kirim sms ke pasien</a:t>
            </a:r>
            <a:endParaRPr/>
          </a:p>
        </p:txBody>
      </p:sp>
    </p:spTree>
    <p:extLst>
      <p:ext uri="{BB962C8B-B14F-4D97-AF65-F5344CB8AC3E}">
        <p14:creationId xmlns:p14="http://schemas.microsoft.com/office/powerpoint/2010/main" val="2592472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Login disini kami pake md5 enkripsi untuk password biar ga keliatan di database passwordnya</a:t>
            </a:r>
            <a:endParaRPr/>
          </a:p>
        </p:txBody>
      </p:sp>
    </p:spTree>
    <p:extLst>
      <p:ext uri="{BB962C8B-B14F-4D97-AF65-F5344CB8AC3E}">
        <p14:creationId xmlns:p14="http://schemas.microsoft.com/office/powerpoint/2010/main" val="845155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52992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85379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08716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Ini untuk mencari data pasien, kita cari berdasarkan ktp, kalua ada datanya nanti muncul nama, alamat, tanggal lahir, nomor hp, dan status perkawinannya</a:t>
            </a:r>
            <a:endParaRPr/>
          </a:p>
        </p:txBody>
      </p:sp>
    </p:spTree>
    <p:extLst>
      <p:ext uri="{BB962C8B-B14F-4D97-AF65-F5344CB8AC3E}">
        <p14:creationId xmlns:p14="http://schemas.microsoft.com/office/powerpoint/2010/main" val="563772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32964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Ini kalau eror dari query sqlnya, misalnya ga konek ke database</a:t>
            </a:r>
            <a:endParaRPr/>
          </a:p>
        </p:txBody>
      </p:sp>
    </p:spTree>
    <p:extLst>
      <p:ext uri="{BB962C8B-B14F-4D97-AF65-F5344CB8AC3E}">
        <p14:creationId xmlns:p14="http://schemas.microsoft.com/office/powerpoint/2010/main" val="20341155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29073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21753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23406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48914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03265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28678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4889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7081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93197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257812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37376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8728718f4e_1_1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55298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8817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ASASDasdasd</a:t>
            </a:r>
            <a:endParaRPr/>
          </a:p>
        </p:txBody>
      </p:sp>
    </p:spTree>
    <p:extLst>
      <p:ext uri="{BB962C8B-B14F-4D97-AF65-F5344CB8AC3E}">
        <p14:creationId xmlns:p14="http://schemas.microsoft.com/office/powerpoint/2010/main" val="10856535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Ini adalah diagram arsitektur untuk form yang kami buat. Disini ada 2 role yaitu operator/user dan admin. User ini bisa menjadwalkan kedatangan pasien. Kalau Admin bisa add edit dan delete data dokter dan pasien. Semua data ini disimpan di database mysql.</a:t>
            </a:r>
            <a:endParaRPr/>
          </a:p>
        </p:txBody>
      </p:sp>
    </p:spTree>
    <p:extLst>
      <p:ext uri="{BB962C8B-B14F-4D97-AF65-F5344CB8AC3E}">
        <p14:creationId xmlns:p14="http://schemas.microsoft.com/office/powerpoint/2010/main" val="683901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Ini adalah relational database, dalam program ini kami menggunakan 4 table, yaitu table dokter, kedatangan, pasien dan user. Disini yang kami buat primary key untuk table dokter adalah id dokter, table kedatangan itu KTP, table pasien juga KTP, dan di table user, ID user.</a:t>
            </a:r>
            <a:endParaRPr/>
          </a:p>
        </p:txBody>
      </p:sp>
    </p:spTree>
    <p:extLst>
      <p:ext uri="{BB962C8B-B14F-4D97-AF65-F5344CB8AC3E}">
        <p14:creationId xmlns:p14="http://schemas.microsoft.com/office/powerpoint/2010/main" val="34782410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Ini adalah flowchart form untuk penjadwalan kedatangan. Ini saya jelasin sedikit aja nanti bisa di demoin langsung sama bang Farhan. Ini mulai dari search KTP udah ada datanya atau belum, kalua udah bisa lanjut pilih dokter yang ingin dituju beserta jadwal prakteknya, selanjutnya input tanggal dan jam kedatangan yang kita available sesuai sama jadwal dokter yang tersia tadi, abis itu submit. Data submit pasien tadi masuk ke sms pasien dan ke telegram dokter untuk notifikasi jadwal kedatangan.</a:t>
            </a:r>
            <a:endParaRPr/>
          </a:p>
        </p:txBody>
      </p:sp>
    </p:spTree>
    <p:extLst>
      <p:ext uri="{BB962C8B-B14F-4D97-AF65-F5344CB8AC3E}">
        <p14:creationId xmlns:p14="http://schemas.microsoft.com/office/powerpoint/2010/main" val="1025232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95396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59" r:id="rId5"/>
    <p:sldLayoutId id="2147483660" r:id="rId6"/>
    <p:sldLayoutId id="2147483673" r:id="rId7"/>
    <p:sldLayoutId id="2147483674" r:id="rId8"/>
    <p:sldLayoutId id="2147483675" r:id="rId9"/>
    <p:sldLayoutId id="2147483676" r:id="rId10"/>
    <p:sldLayoutId id="214748368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24.jp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4161290" y="1169241"/>
            <a:ext cx="3464836" cy="163086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3800">
                <a:solidFill>
                  <a:schemeClr val="dk2"/>
                </a:solidFill>
              </a:rPr>
              <a:t>Medical Appointment</a:t>
            </a:r>
            <a:br>
              <a:rPr lang="en" sz="3800">
                <a:solidFill>
                  <a:schemeClr val="dk2"/>
                </a:solidFill>
              </a:rPr>
            </a:br>
            <a:r>
              <a:rPr lang="en" sz="3800">
                <a:solidFill>
                  <a:schemeClr val="dk2"/>
                </a:solidFill>
              </a:rPr>
              <a:t>Desktop App</a:t>
            </a:r>
            <a:endParaRPr sz="3800" dirty="0">
              <a:solidFill>
                <a:schemeClr val="dk2"/>
              </a:solidFill>
            </a:endParaRPr>
          </a:p>
        </p:txBody>
      </p:sp>
      <p:sp>
        <p:nvSpPr>
          <p:cNvPr id="1885" name="Google Shape;1885;p35"/>
          <p:cNvSpPr txBox="1">
            <a:spLocks noGrp="1"/>
          </p:cNvSpPr>
          <p:nvPr>
            <p:ph type="subTitle" idx="1"/>
          </p:nvPr>
        </p:nvSpPr>
        <p:spPr>
          <a:xfrm>
            <a:off x="5177890" y="3232709"/>
            <a:ext cx="3534540" cy="114883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sz="1800" dirty="0">
                <a:solidFill>
                  <a:schemeClr val="accent1">
                    <a:lumMod val="75000"/>
                  </a:schemeClr>
                </a:solidFill>
              </a:rPr>
              <a:t>Muhammad </a:t>
            </a:r>
            <a:r>
              <a:rPr lang="en-US" sz="1800" dirty="0" err="1">
                <a:solidFill>
                  <a:schemeClr val="accent1">
                    <a:lumMod val="75000"/>
                  </a:schemeClr>
                </a:solidFill>
              </a:rPr>
              <a:t>Farchan</a:t>
            </a:r>
            <a:r>
              <a:rPr lang="en-US" sz="1800" dirty="0">
                <a:solidFill>
                  <a:schemeClr val="accent1">
                    <a:lumMod val="75000"/>
                  </a:schemeClr>
                </a:solidFill>
              </a:rPr>
              <a:t> </a:t>
            </a:r>
            <a:r>
              <a:rPr lang="en-US" sz="1800" dirty="0" err="1">
                <a:solidFill>
                  <a:schemeClr val="accent1">
                    <a:lumMod val="75000"/>
                  </a:schemeClr>
                </a:solidFill>
              </a:rPr>
              <a:t>Setyawan</a:t>
            </a:r>
            <a:r>
              <a:rPr lang="en-US" sz="1800" dirty="0">
                <a:solidFill>
                  <a:schemeClr val="accent1">
                    <a:lumMod val="75000"/>
                  </a:schemeClr>
                </a:solidFill>
              </a:rPr>
              <a:t> (1002210072)</a:t>
            </a:r>
          </a:p>
          <a:p>
            <a:pPr marL="0" lvl="0" indent="0" algn="r" rtl="0">
              <a:spcBef>
                <a:spcPts val="0"/>
              </a:spcBef>
              <a:spcAft>
                <a:spcPts val="0"/>
              </a:spcAft>
              <a:buClr>
                <a:schemeClr val="dk1"/>
              </a:buClr>
              <a:buSzPts val="1100"/>
              <a:buFont typeface="Arial"/>
              <a:buNone/>
            </a:pPr>
            <a:br>
              <a:rPr lang="en-US" sz="1800" dirty="0">
                <a:solidFill>
                  <a:schemeClr val="accent1">
                    <a:lumMod val="75000"/>
                  </a:schemeClr>
                </a:solidFill>
              </a:rPr>
            </a:br>
            <a:r>
              <a:rPr lang="en-US" sz="1800" dirty="0">
                <a:solidFill>
                  <a:schemeClr val="accent1">
                    <a:lumMod val="75000"/>
                  </a:schemeClr>
                </a:solidFill>
              </a:rPr>
              <a:t>Rita </a:t>
            </a:r>
            <a:r>
              <a:rPr lang="en-US" sz="1800" dirty="0" err="1">
                <a:solidFill>
                  <a:schemeClr val="accent1">
                    <a:lumMod val="75000"/>
                  </a:schemeClr>
                </a:solidFill>
              </a:rPr>
              <a:t>Nurmailina</a:t>
            </a:r>
            <a:r>
              <a:rPr lang="en-US" sz="1800" dirty="0">
                <a:solidFill>
                  <a:schemeClr val="accent1">
                    <a:lumMod val="75000"/>
                  </a:schemeClr>
                </a:solidFill>
              </a:rPr>
              <a:t> </a:t>
            </a:r>
            <a:br>
              <a:rPr lang="en-US" sz="1800" dirty="0">
                <a:solidFill>
                  <a:schemeClr val="accent1">
                    <a:lumMod val="75000"/>
                  </a:schemeClr>
                </a:solidFill>
              </a:rPr>
            </a:br>
            <a:r>
              <a:rPr lang="en-US" sz="1800" dirty="0">
                <a:solidFill>
                  <a:schemeClr val="accent1">
                    <a:lumMod val="75000"/>
                  </a:schemeClr>
                </a:solidFill>
              </a:rPr>
              <a:t>(1002210026</a:t>
            </a:r>
            <a:r>
              <a:rPr lang="en-US" sz="2300" dirty="0">
                <a:solidFill>
                  <a:schemeClr val="accent1">
                    <a:lumMod val="75000"/>
                  </a:schemeClr>
                </a:solidFill>
              </a:rPr>
              <a:t>)</a:t>
            </a:r>
          </a:p>
          <a:p>
            <a:pPr marL="0" lvl="0" indent="0" algn="r" rtl="0">
              <a:spcBef>
                <a:spcPts val="0"/>
              </a:spcBef>
              <a:spcAft>
                <a:spcPts val="0"/>
              </a:spcAft>
              <a:buNone/>
            </a:pPr>
            <a:endParaRPr sz="2300" dirty="0">
              <a:solidFill>
                <a:schemeClr val="accent1">
                  <a:lumMod val="7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1005900" y="0"/>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Tampilan Utama</a:t>
            </a:r>
            <a:endParaRPr dirty="0"/>
          </a:p>
        </p:txBody>
      </p:sp>
      <p:pic>
        <p:nvPicPr>
          <p:cNvPr id="7" name="Picture 6">
            <a:extLst>
              <a:ext uri="{FF2B5EF4-FFF2-40B4-BE49-F238E27FC236}">
                <a16:creationId xmlns:a16="http://schemas.microsoft.com/office/drawing/2014/main" id="{F6BA5D48-FB3B-411E-9580-CC0313CFB2FF}"/>
              </a:ext>
            </a:extLst>
          </p:cNvPr>
          <p:cNvPicPr>
            <a:picLocks noChangeAspect="1"/>
          </p:cNvPicPr>
          <p:nvPr/>
        </p:nvPicPr>
        <p:blipFill rotWithShape="1">
          <a:blip r:embed="rId3"/>
          <a:srcRect t="5323"/>
          <a:stretch/>
        </p:blipFill>
        <p:spPr>
          <a:xfrm>
            <a:off x="953014" y="594300"/>
            <a:ext cx="7237971" cy="4282909"/>
          </a:xfrm>
          <a:prstGeom prst="rect">
            <a:avLst/>
          </a:prstGeom>
        </p:spPr>
      </p:pic>
    </p:spTree>
    <p:extLst>
      <p:ext uri="{BB962C8B-B14F-4D97-AF65-F5344CB8AC3E}">
        <p14:creationId xmlns:p14="http://schemas.microsoft.com/office/powerpoint/2010/main" val="1045335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0" y="10633"/>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Code Submit Janji Kunjungan</a:t>
            </a:r>
            <a:endParaRPr dirty="0"/>
          </a:p>
        </p:txBody>
      </p:sp>
      <p:pic>
        <p:nvPicPr>
          <p:cNvPr id="3" name="Picture 2">
            <a:extLst>
              <a:ext uri="{FF2B5EF4-FFF2-40B4-BE49-F238E27FC236}">
                <a16:creationId xmlns:a16="http://schemas.microsoft.com/office/drawing/2014/main" id="{4E76F617-C491-4711-82CE-2DD5ED58AAE9}"/>
              </a:ext>
            </a:extLst>
          </p:cNvPr>
          <p:cNvPicPr>
            <a:picLocks noChangeAspect="1"/>
          </p:cNvPicPr>
          <p:nvPr/>
        </p:nvPicPr>
        <p:blipFill rotWithShape="1">
          <a:blip r:embed="rId3"/>
          <a:srcRect l="19768" t="11536" r="23140" b="12540"/>
          <a:stretch/>
        </p:blipFill>
        <p:spPr>
          <a:xfrm>
            <a:off x="1233376" y="594299"/>
            <a:ext cx="6092457" cy="4555142"/>
          </a:xfrm>
          <a:prstGeom prst="rect">
            <a:avLst/>
          </a:prstGeom>
        </p:spPr>
      </p:pic>
    </p:spTree>
    <p:extLst>
      <p:ext uri="{BB962C8B-B14F-4D97-AF65-F5344CB8AC3E}">
        <p14:creationId xmlns:p14="http://schemas.microsoft.com/office/powerpoint/2010/main" val="32790463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pic>
        <p:nvPicPr>
          <p:cNvPr id="6" name="Picture 5">
            <a:extLst>
              <a:ext uri="{FF2B5EF4-FFF2-40B4-BE49-F238E27FC236}">
                <a16:creationId xmlns:a16="http://schemas.microsoft.com/office/drawing/2014/main" id="{03732BA3-765D-430E-89FC-C1EC7A64A5C8}"/>
              </a:ext>
            </a:extLst>
          </p:cNvPr>
          <p:cNvPicPr>
            <a:picLocks noChangeAspect="1"/>
          </p:cNvPicPr>
          <p:nvPr/>
        </p:nvPicPr>
        <p:blipFill rotWithShape="1">
          <a:blip r:embed="rId3"/>
          <a:srcRect l="19535" t="13006" r="9418" b="9231"/>
          <a:stretch/>
        </p:blipFill>
        <p:spPr>
          <a:xfrm>
            <a:off x="805414" y="208868"/>
            <a:ext cx="7679365" cy="4725763"/>
          </a:xfrm>
          <a:prstGeom prst="rect">
            <a:avLst/>
          </a:prstGeom>
        </p:spPr>
      </p:pic>
    </p:spTree>
    <p:extLst>
      <p:ext uri="{BB962C8B-B14F-4D97-AF65-F5344CB8AC3E}">
        <p14:creationId xmlns:p14="http://schemas.microsoft.com/office/powerpoint/2010/main" val="11387034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pic>
        <p:nvPicPr>
          <p:cNvPr id="3" name="Picture 2">
            <a:extLst>
              <a:ext uri="{FF2B5EF4-FFF2-40B4-BE49-F238E27FC236}">
                <a16:creationId xmlns:a16="http://schemas.microsoft.com/office/drawing/2014/main" id="{681184DA-32D9-434D-AE35-10F72A3BDDB9}"/>
              </a:ext>
            </a:extLst>
          </p:cNvPr>
          <p:cNvPicPr>
            <a:picLocks noChangeAspect="1"/>
          </p:cNvPicPr>
          <p:nvPr/>
        </p:nvPicPr>
        <p:blipFill rotWithShape="1">
          <a:blip r:embed="rId3"/>
          <a:srcRect l="19651" t="12384" r="9069" b="23037"/>
          <a:stretch/>
        </p:blipFill>
        <p:spPr>
          <a:xfrm>
            <a:off x="821702" y="376131"/>
            <a:ext cx="7673712" cy="4291569"/>
          </a:xfrm>
          <a:prstGeom prst="rect">
            <a:avLst/>
          </a:prstGeom>
        </p:spPr>
      </p:pic>
    </p:spTree>
    <p:extLst>
      <p:ext uri="{BB962C8B-B14F-4D97-AF65-F5344CB8AC3E}">
        <p14:creationId xmlns:p14="http://schemas.microsoft.com/office/powerpoint/2010/main" val="2919939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pic>
        <p:nvPicPr>
          <p:cNvPr id="4" name="Picture 3">
            <a:extLst>
              <a:ext uri="{FF2B5EF4-FFF2-40B4-BE49-F238E27FC236}">
                <a16:creationId xmlns:a16="http://schemas.microsoft.com/office/drawing/2014/main" id="{3CC41278-F808-4B4B-B018-6D539E8E4CD7}"/>
              </a:ext>
            </a:extLst>
          </p:cNvPr>
          <p:cNvPicPr>
            <a:picLocks noChangeAspect="1"/>
          </p:cNvPicPr>
          <p:nvPr/>
        </p:nvPicPr>
        <p:blipFill rotWithShape="1">
          <a:blip r:embed="rId3"/>
          <a:srcRect l="19885" t="42787" r="9185" b="24328"/>
          <a:stretch/>
        </p:blipFill>
        <p:spPr>
          <a:xfrm>
            <a:off x="744278" y="1063255"/>
            <a:ext cx="7846829" cy="2721936"/>
          </a:xfrm>
          <a:prstGeom prst="rect">
            <a:avLst/>
          </a:prstGeom>
        </p:spPr>
      </p:pic>
    </p:spTree>
    <p:extLst>
      <p:ext uri="{BB962C8B-B14F-4D97-AF65-F5344CB8AC3E}">
        <p14:creationId xmlns:p14="http://schemas.microsoft.com/office/powerpoint/2010/main" val="1596406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5292461" y="4534787"/>
            <a:ext cx="4329902" cy="5023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600"/>
              <a:t>FLOWCHART FORM LOGIN</a:t>
            </a:r>
            <a:endParaRPr sz="2600" dirty="0"/>
          </a:p>
        </p:txBody>
      </p:sp>
      <p:pic>
        <p:nvPicPr>
          <p:cNvPr id="3" name="Picture 2" descr="Diagram&#10;&#10;Description automatically generated">
            <a:extLst>
              <a:ext uri="{FF2B5EF4-FFF2-40B4-BE49-F238E27FC236}">
                <a16:creationId xmlns:a16="http://schemas.microsoft.com/office/drawing/2014/main" id="{288B3D1D-2AA4-4CEF-A972-24370057CEB8}"/>
              </a:ext>
            </a:extLst>
          </p:cNvPr>
          <p:cNvPicPr>
            <a:picLocks noChangeAspect="1"/>
          </p:cNvPicPr>
          <p:nvPr/>
        </p:nvPicPr>
        <p:blipFill>
          <a:blip r:embed="rId3"/>
          <a:stretch>
            <a:fillRect/>
          </a:stretch>
        </p:blipFill>
        <p:spPr>
          <a:xfrm>
            <a:off x="1853812" y="106325"/>
            <a:ext cx="3203538" cy="4930849"/>
          </a:xfrm>
          <a:prstGeom prst="rect">
            <a:avLst/>
          </a:prstGeom>
        </p:spPr>
      </p:pic>
    </p:spTree>
    <p:extLst>
      <p:ext uri="{BB962C8B-B14F-4D97-AF65-F5344CB8AC3E}">
        <p14:creationId xmlns:p14="http://schemas.microsoft.com/office/powerpoint/2010/main" val="41481936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1005900" y="0"/>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Tampilan Login</a:t>
            </a:r>
            <a:endParaRPr dirty="0"/>
          </a:p>
        </p:txBody>
      </p:sp>
      <p:pic>
        <p:nvPicPr>
          <p:cNvPr id="3" name="Picture 2">
            <a:extLst>
              <a:ext uri="{FF2B5EF4-FFF2-40B4-BE49-F238E27FC236}">
                <a16:creationId xmlns:a16="http://schemas.microsoft.com/office/drawing/2014/main" id="{06145F76-DA11-4D65-80FA-25BC69EA5B11}"/>
              </a:ext>
            </a:extLst>
          </p:cNvPr>
          <p:cNvPicPr>
            <a:picLocks noChangeAspect="1"/>
          </p:cNvPicPr>
          <p:nvPr/>
        </p:nvPicPr>
        <p:blipFill rotWithShape="1">
          <a:blip r:embed="rId3"/>
          <a:srcRect t="15018"/>
          <a:stretch/>
        </p:blipFill>
        <p:spPr>
          <a:xfrm>
            <a:off x="2541182" y="1284683"/>
            <a:ext cx="4082902" cy="2684901"/>
          </a:xfrm>
          <a:prstGeom prst="rect">
            <a:avLst/>
          </a:prstGeom>
        </p:spPr>
      </p:pic>
    </p:spTree>
    <p:extLst>
      <p:ext uri="{BB962C8B-B14F-4D97-AF65-F5344CB8AC3E}">
        <p14:creationId xmlns:p14="http://schemas.microsoft.com/office/powerpoint/2010/main" val="18646557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4725049" y="4549200"/>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Code </a:t>
            </a:r>
            <a:r>
              <a:rPr lang="en" dirty="0"/>
              <a:t>Login</a:t>
            </a:r>
            <a:endParaRPr dirty="0"/>
          </a:p>
        </p:txBody>
      </p:sp>
      <p:pic>
        <p:nvPicPr>
          <p:cNvPr id="4" name="Picture 3">
            <a:extLst>
              <a:ext uri="{FF2B5EF4-FFF2-40B4-BE49-F238E27FC236}">
                <a16:creationId xmlns:a16="http://schemas.microsoft.com/office/drawing/2014/main" id="{4445C0DE-6BA6-43B5-BEE3-C3B019B0862B}"/>
              </a:ext>
            </a:extLst>
          </p:cNvPr>
          <p:cNvPicPr>
            <a:picLocks noChangeAspect="1"/>
          </p:cNvPicPr>
          <p:nvPr/>
        </p:nvPicPr>
        <p:blipFill rotWithShape="1">
          <a:blip r:embed="rId3"/>
          <a:srcRect l="25814" t="16935" r="9651" b="14608"/>
          <a:stretch/>
        </p:blipFill>
        <p:spPr>
          <a:xfrm>
            <a:off x="850605" y="115835"/>
            <a:ext cx="7433588" cy="4433365"/>
          </a:xfrm>
          <a:prstGeom prst="rect">
            <a:avLst/>
          </a:prstGeom>
        </p:spPr>
      </p:pic>
    </p:spTree>
    <p:extLst>
      <p:ext uri="{BB962C8B-B14F-4D97-AF65-F5344CB8AC3E}">
        <p14:creationId xmlns:p14="http://schemas.microsoft.com/office/powerpoint/2010/main" val="37819359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480E017A-10CA-44DC-B8B4-0ACA43BED49D}"/>
              </a:ext>
            </a:extLst>
          </p:cNvPr>
          <p:cNvPicPr>
            <a:picLocks noChangeAspect="1"/>
          </p:cNvPicPr>
          <p:nvPr/>
        </p:nvPicPr>
        <p:blipFill rotWithShape="1">
          <a:blip r:embed="rId3"/>
          <a:srcRect r="43230" b="36904"/>
          <a:stretch/>
        </p:blipFill>
        <p:spPr>
          <a:xfrm>
            <a:off x="1613677" y="147527"/>
            <a:ext cx="3702602" cy="4995974"/>
          </a:xfrm>
          <a:prstGeom prst="rect">
            <a:avLst/>
          </a:prstGeom>
        </p:spPr>
      </p:pic>
      <p:sp>
        <p:nvSpPr>
          <p:cNvPr id="2195" name="Google Shape;2195;p40"/>
          <p:cNvSpPr txBox="1">
            <a:spLocks noGrp="1"/>
          </p:cNvSpPr>
          <p:nvPr>
            <p:ph type="title"/>
          </p:nvPr>
        </p:nvSpPr>
        <p:spPr>
          <a:xfrm>
            <a:off x="4572000" y="4290239"/>
            <a:ext cx="4329902" cy="5023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FLOWCHART Untuk Mencari Data Pasien</a:t>
            </a:r>
            <a:endParaRPr sz="1800" dirty="0"/>
          </a:p>
        </p:txBody>
      </p:sp>
    </p:spTree>
    <p:extLst>
      <p:ext uri="{BB962C8B-B14F-4D97-AF65-F5344CB8AC3E}">
        <p14:creationId xmlns:p14="http://schemas.microsoft.com/office/powerpoint/2010/main" val="7908405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563526" y="0"/>
            <a:ext cx="4329902" cy="5023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Tampilan Untuk Mencari Data Pasien</a:t>
            </a:r>
            <a:endParaRPr sz="1800" dirty="0"/>
          </a:p>
        </p:txBody>
      </p:sp>
      <p:pic>
        <p:nvPicPr>
          <p:cNvPr id="4" name="Picture 3">
            <a:extLst>
              <a:ext uri="{FF2B5EF4-FFF2-40B4-BE49-F238E27FC236}">
                <a16:creationId xmlns:a16="http://schemas.microsoft.com/office/drawing/2014/main" id="{838C4754-BF13-4397-B0B3-1047A7AC95AB}"/>
              </a:ext>
            </a:extLst>
          </p:cNvPr>
          <p:cNvPicPr>
            <a:picLocks noChangeAspect="1"/>
          </p:cNvPicPr>
          <p:nvPr/>
        </p:nvPicPr>
        <p:blipFill rotWithShape="1">
          <a:blip r:embed="rId3"/>
          <a:srcRect l="814" t="8041" r="58721" b="28671"/>
          <a:stretch/>
        </p:blipFill>
        <p:spPr>
          <a:xfrm>
            <a:off x="1973565" y="502387"/>
            <a:ext cx="5196870" cy="4569662"/>
          </a:xfrm>
          <a:prstGeom prst="rect">
            <a:avLst/>
          </a:prstGeom>
        </p:spPr>
      </p:pic>
    </p:spTree>
    <p:extLst>
      <p:ext uri="{BB962C8B-B14F-4D97-AF65-F5344CB8AC3E}">
        <p14:creationId xmlns:p14="http://schemas.microsoft.com/office/powerpoint/2010/main" val="1504352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869711" y="490401"/>
              <a:ext cx="1404000" cy="14040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 name="Google Shape;2166;p39"/>
          <p:cNvGrpSpPr/>
          <p:nvPr/>
        </p:nvGrpSpPr>
        <p:grpSpPr>
          <a:xfrm>
            <a:off x="4276037" y="993972"/>
            <a:ext cx="591455" cy="590639"/>
            <a:chOff x="1190625" y="238125"/>
            <a:chExt cx="5238750" cy="5231525"/>
          </a:xfrm>
        </p:grpSpPr>
        <p:sp>
          <p:nvSpPr>
            <p:cNvPr id="2167" name="Google Shape;2167;p39"/>
            <p:cNvSpPr/>
            <p:nvPr/>
          </p:nvSpPr>
          <p:spPr>
            <a:xfrm>
              <a:off x="1190625" y="259325"/>
              <a:ext cx="5238750" cy="5210325"/>
            </a:xfrm>
            <a:custGeom>
              <a:avLst/>
              <a:gdLst/>
              <a:ahLst/>
              <a:cxnLst/>
              <a:rect l="l" t="t" r="r" b="b"/>
              <a:pathLst>
                <a:path w="209550" h="208413" extrusionOk="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8" name="Google Shape;2168;p39"/>
            <p:cNvSpPr/>
            <p:nvPr/>
          </p:nvSpPr>
          <p:spPr>
            <a:xfrm>
              <a:off x="4202861" y="1284806"/>
              <a:ext cx="1389300" cy="1389300"/>
            </a:xfrm>
            <a:custGeom>
              <a:avLst/>
              <a:gdLst/>
              <a:ahLst/>
              <a:cxnLst/>
              <a:rect l="l" t="t" r="r" b="b"/>
              <a:pathLst>
                <a:path w="55572" h="55572" extrusionOk="0">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9" name="Google Shape;2169;p39"/>
            <p:cNvSpPr/>
            <p:nvPr/>
          </p:nvSpPr>
          <p:spPr>
            <a:xfrm>
              <a:off x="3730400" y="4080350"/>
              <a:ext cx="173675" cy="260500"/>
            </a:xfrm>
            <a:custGeom>
              <a:avLst/>
              <a:gdLst/>
              <a:ahLst/>
              <a:cxnLst/>
              <a:rect l="l" t="t" r="r" b="b"/>
              <a:pathLst>
                <a:path w="6947" h="10420" extrusionOk="0">
                  <a:moveTo>
                    <a:pt x="0" y="0"/>
                  </a:moveTo>
                  <a:lnTo>
                    <a:pt x="0" y="10420"/>
                  </a:lnTo>
                  <a:lnTo>
                    <a:pt x="6947" y="10420"/>
                  </a:lnTo>
                  <a:lnTo>
                    <a:pt x="6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0" name="Google Shape;2170;p39"/>
            <p:cNvSpPr/>
            <p:nvPr/>
          </p:nvSpPr>
          <p:spPr>
            <a:xfrm>
              <a:off x="2430350" y="1227000"/>
              <a:ext cx="1473725" cy="2679700"/>
            </a:xfrm>
            <a:custGeom>
              <a:avLst/>
              <a:gdLst/>
              <a:ahLst/>
              <a:cxnLst/>
              <a:rect l="l" t="t" r="r" b="b"/>
              <a:pathLst>
                <a:path w="58949" h="107188" extrusionOk="0">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1" name="Google Shape;2171;p39"/>
            <p:cNvSpPr/>
            <p:nvPr/>
          </p:nvSpPr>
          <p:spPr>
            <a:xfrm>
              <a:off x="5467000" y="3472525"/>
              <a:ext cx="607825" cy="173700"/>
            </a:xfrm>
            <a:custGeom>
              <a:avLst/>
              <a:gdLst/>
              <a:ahLst/>
              <a:cxnLst/>
              <a:rect l="l" t="t" r="r" b="b"/>
              <a:pathLst>
                <a:path w="24313" h="6948" extrusionOk="0">
                  <a:moveTo>
                    <a:pt x="0" y="1"/>
                  </a:moveTo>
                  <a:lnTo>
                    <a:pt x="0" y="6947"/>
                  </a:lnTo>
                  <a:lnTo>
                    <a:pt x="24313" y="6947"/>
                  </a:lnTo>
                  <a:lnTo>
                    <a:pt x="243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2" name="Google Shape;2172;p39"/>
            <p:cNvSpPr/>
            <p:nvPr/>
          </p:nvSpPr>
          <p:spPr>
            <a:xfrm>
              <a:off x="5324700" y="3925975"/>
              <a:ext cx="631950" cy="566850"/>
            </a:xfrm>
            <a:custGeom>
              <a:avLst/>
              <a:gdLst/>
              <a:ahLst/>
              <a:cxnLst/>
              <a:rect l="l" t="t" r="r" b="b"/>
              <a:pathLst>
                <a:path w="25278" h="22674" extrusionOk="0">
                  <a:moveTo>
                    <a:pt x="4438" y="1"/>
                  </a:moveTo>
                  <a:lnTo>
                    <a:pt x="0" y="5307"/>
                  </a:lnTo>
                  <a:lnTo>
                    <a:pt x="20839" y="22673"/>
                  </a:lnTo>
                  <a:lnTo>
                    <a:pt x="25277" y="17367"/>
                  </a:lnTo>
                  <a:lnTo>
                    <a:pt x="44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3" name="Google Shape;2173;p39"/>
            <p:cNvSpPr/>
            <p:nvPr/>
          </p:nvSpPr>
          <p:spPr>
            <a:xfrm>
              <a:off x="4946025" y="4167175"/>
              <a:ext cx="173675" cy="607825"/>
            </a:xfrm>
            <a:custGeom>
              <a:avLst/>
              <a:gdLst/>
              <a:ahLst/>
              <a:cxnLst/>
              <a:rect l="l" t="t" r="r" b="b"/>
              <a:pathLst>
                <a:path w="6947" h="24313" extrusionOk="0">
                  <a:moveTo>
                    <a:pt x="0" y="1"/>
                  </a:moveTo>
                  <a:lnTo>
                    <a:pt x="0" y="24313"/>
                  </a:lnTo>
                  <a:lnTo>
                    <a:pt x="6947" y="24313"/>
                  </a:lnTo>
                  <a:lnTo>
                    <a:pt x="69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4" name="Google Shape;2174;p39"/>
            <p:cNvSpPr/>
            <p:nvPr/>
          </p:nvSpPr>
          <p:spPr>
            <a:xfrm>
              <a:off x="1279850" y="1564675"/>
              <a:ext cx="735675" cy="342525"/>
            </a:xfrm>
            <a:custGeom>
              <a:avLst/>
              <a:gdLst/>
              <a:ahLst/>
              <a:cxnLst/>
              <a:rect l="l" t="t" r="r" b="b"/>
              <a:pathLst>
                <a:path w="29427" h="13701" extrusionOk="0">
                  <a:moveTo>
                    <a:pt x="27786" y="1"/>
                  </a:moveTo>
                  <a:lnTo>
                    <a:pt x="1" y="6947"/>
                  </a:lnTo>
                  <a:lnTo>
                    <a:pt x="1641" y="13701"/>
                  </a:lnTo>
                  <a:lnTo>
                    <a:pt x="29426" y="6754"/>
                  </a:lnTo>
                  <a:lnTo>
                    <a:pt x="277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5" name="Google Shape;2175;p39"/>
            <p:cNvSpPr/>
            <p:nvPr/>
          </p:nvSpPr>
          <p:spPr>
            <a:xfrm>
              <a:off x="1424575" y="710850"/>
              <a:ext cx="706725" cy="574075"/>
            </a:xfrm>
            <a:custGeom>
              <a:avLst/>
              <a:gdLst/>
              <a:ahLst/>
              <a:cxnLst/>
              <a:rect l="l" t="t" r="r" b="b"/>
              <a:pathLst>
                <a:path w="28269" h="22963" extrusionOk="0">
                  <a:moveTo>
                    <a:pt x="3956" y="1"/>
                  </a:moveTo>
                  <a:lnTo>
                    <a:pt x="0" y="5596"/>
                  </a:lnTo>
                  <a:lnTo>
                    <a:pt x="24313" y="22962"/>
                  </a:lnTo>
                  <a:lnTo>
                    <a:pt x="28268" y="17367"/>
                  </a:lnTo>
                  <a:lnTo>
                    <a:pt x="39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6" name="Google Shape;2176;p39"/>
            <p:cNvSpPr/>
            <p:nvPr/>
          </p:nvSpPr>
          <p:spPr>
            <a:xfrm>
              <a:off x="2167450" y="238125"/>
              <a:ext cx="344925" cy="738075"/>
            </a:xfrm>
            <a:custGeom>
              <a:avLst/>
              <a:gdLst/>
              <a:ahLst/>
              <a:cxnLst/>
              <a:rect l="l" t="t" r="r" b="b"/>
              <a:pathLst>
                <a:path w="13797" h="29523" extrusionOk="0">
                  <a:moveTo>
                    <a:pt x="6754" y="0"/>
                  </a:moveTo>
                  <a:lnTo>
                    <a:pt x="1" y="1737"/>
                  </a:lnTo>
                  <a:lnTo>
                    <a:pt x="7140" y="29522"/>
                  </a:lnTo>
                  <a:lnTo>
                    <a:pt x="13797" y="27786"/>
                  </a:lnTo>
                  <a:lnTo>
                    <a:pt x="6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77" name="Google Shape;2177;p39"/>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a:t>
            </a:r>
            <a:endParaRPr dirty="0"/>
          </a:p>
        </p:txBody>
      </p:sp>
      <p:sp>
        <p:nvSpPr>
          <p:cNvPr id="2178" name="Google Shape;2178;p39"/>
          <p:cNvSpPr txBox="1">
            <a:spLocks noGrp="1"/>
          </p:cNvSpPr>
          <p:nvPr>
            <p:ph type="subTitle" idx="1"/>
          </p:nvPr>
        </p:nvSpPr>
        <p:spPr>
          <a:xfrm>
            <a:off x="2167128" y="3054096"/>
            <a:ext cx="4809600" cy="113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chemeClr val="dk2"/>
                </a:solidFill>
                <a:latin typeface="Barlow Semi Condensed"/>
                <a:ea typeface="Barlow Semi Condensed"/>
                <a:cs typeface="Barlow Semi Condensed"/>
                <a:sym typeface="Barlow Semi Condensed"/>
              </a:rPr>
              <a:t>Banyak rumah sakit yang masih memproses janji kunjungan secara manual yang membuat antrian menumpuk</a:t>
            </a:r>
            <a:endParaRPr dirty="0">
              <a:latin typeface="Barlow Semi Condensed"/>
              <a:ea typeface="Barlow Semi Condensed"/>
              <a:cs typeface="Barlow Semi Condensed"/>
              <a:sym typeface="Barlow Semi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563526" y="0"/>
            <a:ext cx="4329902" cy="5023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Code Untuk Mencari Data Pasien</a:t>
            </a:r>
            <a:endParaRPr sz="1800" dirty="0"/>
          </a:p>
        </p:txBody>
      </p:sp>
      <p:pic>
        <p:nvPicPr>
          <p:cNvPr id="3" name="Picture 2">
            <a:extLst>
              <a:ext uri="{FF2B5EF4-FFF2-40B4-BE49-F238E27FC236}">
                <a16:creationId xmlns:a16="http://schemas.microsoft.com/office/drawing/2014/main" id="{AD2E66EE-8CBB-45CD-9029-7187E7ECB8CE}"/>
              </a:ext>
            </a:extLst>
          </p:cNvPr>
          <p:cNvPicPr>
            <a:picLocks noChangeAspect="1"/>
          </p:cNvPicPr>
          <p:nvPr/>
        </p:nvPicPr>
        <p:blipFill rotWithShape="1">
          <a:blip r:embed="rId3"/>
          <a:srcRect l="20116" t="12179" r="32531" b="10885"/>
          <a:stretch/>
        </p:blipFill>
        <p:spPr>
          <a:xfrm>
            <a:off x="1869435" y="401967"/>
            <a:ext cx="5190584" cy="4741533"/>
          </a:xfrm>
          <a:prstGeom prst="rect">
            <a:avLst/>
          </a:prstGeom>
        </p:spPr>
      </p:pic>
    </p:spTree>
    <p:extLst>
      <p:ext uri="{BB962C8B-B14F-4D97-AF65-F5344CB8AC3E}">
        <p14:creationId xmlns:p14="http://schemas.microsoft.com/office/powerpoint/2010/main" val="9629942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pic>
        <p:nvPicPr>
          <p:cNvPr id="6" name="Picture 5">
            <a:extLst>
              <a:ext uri="{FF2B5EF4-FFF2-40B4-BE49-F238E27FC236}">
                <a16:creationId xmlns:a16="http://schemas.microsoft.com/office/drawing/2014/main" id="{981E1E7B-076B-484A-9BC2-48F2ACB9EF4A}"/>
              </a:ext>
            </a:extLst>
          </p:cNvPr>
          <p:cNvPicPr>
            <a:picLocks noChangeAspect="1"/>
          </p:cNvPicPr>
          <p:nvPr/>
        </p:nvPicPr>
        <p:blipFill rotWithShape="1">
          <a:blip r:embed="rId3"/>
          <a:srcRect l="19535" t="42373" r="37907" b="33842"/>
          <a:stretch/>
        </p:blipFill>
        <p:spPr>
          <a:xfrm>
            <a:off x="1169580" y="1127049"/>
            <a:ext cx="7135855" cy="2242142"/>
          </a:xfrm>
          <a:prstGeom prst="rect">
            <a:avLst/>
          </a:prstGeom>
        </p:spPr>
      </p:pic>
    </p:spTree>
    <p:extLst>
      <p:ext uri="{BB962C8B-B14F-4D97-AF65-F5344CB8AC3E}">
        <p14:creationId xmlns:p14="http://schemas.microsoft.com/office/powerpoint/2010/main" val="10808329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480E017A-10CA-44DC-B8B4-0ACA43BED49D}"/>
              </a:ext>
            </a:extLst>
          </p:cNvPr>
          <p:cNvPicPr>
            <a:picLocks noChangeAspect="1"/>
          </p:cNvPicPr>
          <p:nvPr/>
        </p:nvPicPr>
        <p:blipFill rotWithShape="1">
          <a:blip r:embed="rId3"/>
          <a:srcRect l="53575"/>
          <a:stretch/>
        </p:blipFill>
        <p:spPr>
          <a:xfrm>
            <a:off x="1860697" y="147526"/>
            <a:ext cx="1854047" cy="4848447"/>
          </a:xfrm>
          <a:prstGeom prst="rect">
            <a:avLst/>
          </a:prstGeom>
        </p:spPr>
      </p:pic>
      <p:sp>
        <p:nvSpPr>
          <p:cNvPr id="2195" name="Google Shape;2195;p40"/>
          <p:cNvSpPr txBox="1">
            <a:spLocks noGrp="1"/>
          </p:cNvSpPr>
          <p:nvPr>
            <p:ph type="title"/>
          </p:nvPr>
        </p:nvSpPr>
        <p:spPr>
          <a:xfrm>
            <a:off x="4176044" y="2320555"/>
            <a:ext cx="4329902" cy="5023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FLOWCHART Form Input Data Pasien / Registrasi</a:t>
            </a:r>
            <a:endParaRPr sz="1800" dirty="0"/>
          </a:p>
        </p:txBody>
      </p:sp>
    </p:spTree>
    <p:extLst>
      <p:ext uri="{BB962C8B-B14F-4D97-AF65-F5344CB8AC3E}">
        <p14:creationId xmlns:p14="http://schemas.microsoft.com/office/powerpoint/2010/main" val="38824971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4994751" y="4641113"/>
            <a:ext cx="4329902" cy="5023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FLOWCHART Function Edit &amp; Delete Data</a:t>
            </a:r>
            <a:endParaRPr sz="1800" dirty="0"/>
          </a:p>
        </p:txBody>
      </p:sp>
      <p:pic>
        <p:nvPicPr>
          <p:cNvPr id="4" name="Picture 3" descr="Diagram&#10;&#10;Description automatically generated">
            <a:extLst>
              <a:ext uri="{FF2B5EF4-FFF2-40B4-BE49-F238E27FC236}">
                <a16:creationId xmlns:a16="http://schemas.microsoft.com/office/drawing/2014/main" id="{9723DF59-7DB7-40C5-BD2A-FB82D7652C88}"/>
              </a:ext>
            </a:extLst>
          </p:cNvPr>
          <p:cNvPicPr>
            <a:picLocks noChangeAspect="1"/>
          </p:cNvPicPr>
          <p:nvPr/>
        </p:nvPicPr>
        <p:blipFill>
          <a:blip r:embed="rId3"/>
          <a:stretch>
            <a:fillRect/>
          </a:stretch>
        </p:blipFill>
        <p:spPr>
          <a:xfrm>
            <a:off x="1594898" y="120945"/>
            <a:ext cx="3789539" cy="4901609"/>
          </a:xfrm>
          <a:prstGeom prst="rect">
            <a:avLst/>
          </a:prstGeom>
        </p:spPr>
      </p:pic>
    </p:spTree>
    <p:extLst>
      <p:ext uri="{BB962C8B-B14F-4D97-AF65-F5344CB8AC3E}">
        <p14:creationId xmlns:p14="http://schemas.microsoft.com/office/powerpoint/2010/main" val="7412779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324993" y="0"/>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Input, Update &amp; Delete </a:t>
            </a:r>
            <a:r>
              <a:rPr lang="en" dirty="0"/>
              <a:t>data pasien</a:t>
            </a:r>
            <a:endParaRPr dirty="0"/>
          </a:p>
        </p:txBody>
      </p:sp>
      <p:pic>
        <p:nvPicPr>
          <p:cNvPr id="4" name="Picture 3">
            <a:extLst>
              <a:ext uri="{FF2B5EF4-FFF2-40B4-BE49-F238E27FC236}">
                <a16:creationId xmlns:a16="http://schemas.microsoft.com/office/drawing/2014/main" id="{603751F1-A8B2-4108-8C8A-04F3DCDE861A}"/>
              </a:ext>
            </a:extLst>
          </p:cNvPr>
          <p:cNvPicPr>
            <a:picLocks noChangeAspect="1"/>
          </p:cNvPicPr>
          <p:nvPr/>
        </p:nvPicPr>
        <p:blipFill rotWithShape="1">
          <a:blip r:embed="rId3"/>
          <a:srcRect t="5220" b="3633"/>
          <a:stretch/>
        </p:blipFill>
        <p:spPr>
          <a:xfrm>
            <a:off x="3113943" y="653143"/>
            <a:ext cx="3152573" cy="4288579"/>
          </a:xfrm>
          <a:prstGeom prst="rect">
            <a:avLst/>
          </a:prstGeom>
        </p:spPr>
      </p:pic>
    </p:spTree>
    <p:extLst>
      <p:ext uri="{BB962C8B-B14F-4D97-AF65-F5344CB8AC3E}">
        <p14:creationId xmlns:p14="http://schemas.microsoft.com/office/powerpoint/2010/main" val="1319290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4150890" y="4524137"/>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Code Input Data </a:t>
            </a:r>
            <a:r>
              <a:rPr lang="en" dirty="0"/>
              <a:t>P</a:t>
            </a:r>
            <a:r>
              <a:rPr lang="en"/>
              <a:t>asien</a:t>
            </a:r>
            <a:endParaRPr dirty="0"/>
          </a:p>
        </p:txBody>
      </p:sp>
      <p:pic>
        <p:nvPicPr>
          <p:cNvPr id="3" name="Picture 2">
            <a:extLst>
              <a:ext uri="{FF2B5EF4-FFF2-40B4-BE49-F238E27FC236}">
                <a16:creationId xmlns:a16="http://schemas.microsoft.com/office/drawing/2014/main" id="{A2DD886F-01E2-40DD-AC00-1CB42409CEA7}"/>
              </a:ext>
            </a:extLst>
          </p:cNvPr>
          <p:cNvPicPr>
            <a:picLocks noChangeAspect="1"/>
          </p:cNvPicPr>
          <p:nvPr/>
        </p:nvPicPr>
        <p:blipFill rotWithShape="1">
          <a:blip r:embed="rId3"/>
          <a:srcRect l="19768" t="15694" r="11860" b="14194"/>
          <a:stretch/>
        </p:blipFill>
        <p:spPr>
          <a:xfrm>
            <a:off x="871869" y="116957"/>
            <a:ext cx="7591647" cy="4376817"/>
          </a:xfrm>
          <a:prstGeom prst="rect">
            <a:avLst/>
          </a:prstGeom>
        </p:spPr>
      </p:pic>
    </p:spTree>
    <p:extLst>
      <p:ext uri="{BB962C8B-B14F-4D97-AF65-F5344CB8AC3E}">
        <p14:creationId xmlns:p14="http://schemas.microsoft.com/office/powerpoint/2010/main" val="31770446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4150890" y="4524137"/>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Code Update Data </a:t>
            </a:r>
            <a:r>
              <a:rPr lang="en" dirty="0"/>
              <a:t>P</a:t>
            </a:r>
            <a:r>
              <a:rPr lang="en"/>
              <a:t>asien</a:t>
            </a:r>
            <a:endParaRPr dirty="0"/>
          </a:p>
        </p:txBody>
      </p:sp>
      <p:pic>
        <p:nvPicPr>
          <p:cNvPr id="4" name="Picture 3">
            <a:extLst>
              <a:ext uri="{FF2B5EF4-FFF2-40B4-BE49-F238E27FC236}">
                <a16:creationId xmlns:a16="http://schemas.microsoft.com/office/drawing/2014/main" id="{50308C4A-4273-4EE1-A571-C43E322E066F}"/>
              </a:ext>
            </a:extLst>
          </p:cNvPr>
          <p:cNvPicPr>
            <a:picLocks noChangeAspect="1"/>
          </p:cNvPicPr>
          <p:nvPr/>
        </p:nvPicPr>
        <p:blipFill rotWithShape="1">
          <a:blip r:embed="rId3"/>
          <a:srcRect l="19768" t="16107" r="14651" b="17504"/>
          <a:stretch/>
        </p:blipFill>
        <p:spPr>
          <a:xfrm>
            <a:off x="850603" y="199154"/>
            <a:ext cx="7599037" cy="4324983"/>
          </a:xfrm>
          <a:prstGeom prst="rect">
            <a:avLst/>
          </a:prstGeom>
        </p:spPr>
      </p:pic>
    </p:spTree>
    <p:extLst>
      <p:ext uri="{BB962C8B-B14F-4D97-AF65-F5344CB8AC3E}">
        <p14:creationId xmlns:p14="http://schemas.microsoft.com/office/powerpoint/2010/main" val="17802023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3789383" y="4006941"/>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Code Delete Data </a:t>
            </a:r>
            <a:r>
              <a:rPr lang="en" dirty="0"/>
              <a:t>P</a:t>
            </a:r>
            <a:r>
              <a:rPr lang="en"/>
              <a:t>asien</a:t>
            </a:r>
            <a:endParaRPr dirty="0"/>
          </a:p>
        </p:txBody>
      </p:sp>
      <p:pic>
        <p:nvPicPr>
          <p:cNvPr id="3" name="Picture 2">
            <a:extLst>
              <a:ext uri="{FF2B5EF4-FFF2-40B4-BE49-F238E27FC236}">
                <a16:creationId xmlns:a16="http://schemas.microsoft.com/office/drawing/2014/main" id="{5F2B3C3F-817A-46F9-A76F-4D8B5E4C5244}"/>
              </a:ext>
            </a:extLst>
          </p:cNvPr>
          <p:cNvPicPr>
            <a:picLocks noChangeAspect="1"/>
          </p:cNvPicPr>
          <p:nvPr/>
        </p:nvPicPr>
        <p:blipFill rotWithShape="1">
          <a:blip r:embed="rId3"/>
          <a:srcRect l="19651" t="34928" r="27907" b="28465"/>
          <a:stretch/>
        </p:blipFill>
        <p:spPr>
          <a:xfrm>
            <a:off x="888358" y="542259"/>
            <a:ext cx="7558670" cy="3232299"/>
          </a:xfrm>
          <a:prstGeom prst="rect">
            <a:avLst/>
          </a:prstGeom>
        </p:spPr>
      </p:pic>
    </p:spTree>
    <p:extLst>
      <p:ext uri="{BB962C8B-B14F-4D97-AF65-F5344CB8AC3E}">
        <p14:creationId xmlns:p14="http://schemas.microsoft.com/office/powerpoint/2010/main" val="12587200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440128" y="3189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Input, Update &amp; Delete Data </a:t>
            </a:r>
            <a:r>
              <a:rPr lang="en" dirty="0"/>
              <a:t>D</a:t>
            </a:r>
            <a:r>
              <a:rPr lang="en"/>
              <a:t>okter</a:t>
            </a:r>
            <a:endParaRPr dirty="0"/>
          </a:p>
        </p:txBody>
      </p:sp>
      <p:pic>
        <p:nvPicPr>
          <p:cNvPr id="3" name="Picture 2">
            <a:extLst>
              <a:ext uri="{FF2B5EF4-FFF2-40B4-BE49-F238E27FC236}">
                <a16:creationId xmlns:a16="http://schemas.microsoft.com/office/drawing/2014/main" id="{BBDD660D-FC95-4F1B-B752-2BCB2FBECFF7}"/>
              </a:ext>
            </a:extLst>
          </p:cNvPr>
          <p:cNvPicPr>
            <a:picLocks noChangeAspect="1"/>
          </p:cNvPicPr>
          <p:nvPr/>
        </p:nvPicPr>
        <p:blipFill rotWithShape="1">
          <a:blip r:embed="rId3"/>
          <a:srcRect t="6675"/>
          <a:stretch/>
        </p:blipFill>
        <p:spPr>
          <a:xfrm>
            <a:off x="2232013" y="626198"/>
            <a:ext cx="5040657" cy="4347102"/>
          </a:xfrm>
          <a:prstGeom prst="rect">
            <a:avLst/>
          </a:prstGeom>
        </p:spPr>
      </p:pic>
    </p:spTree>
    <p:extLst>
      <p:ext uri="{BB962C8B-B14F-4D97-AF65-F5344CB8AC3E}">
        <p14:creationId xmlns:p14="http://schemas.microsoft.com/office/powerpoint/2010/main" val="16044486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1005900" y="0"/>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Input data user</a:t>
            </a:r>
            <a:endParaRPr dirty="0"/>
          </a:p>
        </p:txBody>
      </p:sp>
      <p:pic>
        <p:nvPicPr>
          <p:cNvPr id="4" name="Picture 3">
            <a:extLst>
              <a:ext uri="{FF2B5EF4-FFF2-40B4-BE49-F238E27FC236}">
                <a16:creationId xmlns:a16="http://schemas.microsoft.com/office/drawing/2014/main" id="{5BB15F01-8D25-466C-BBE4-C1C0948CFE66}"/>
              </a:ext>
            </a:extLst>
          </p:cNvPr>
          <p:cNvPicPr>
            <a:picLocks noChangeAspect="1"/>
          </p:cNvPicPr>
          <p:nvPr/>
        </p:nvPicPr>
        <p:blipFill>
          <a:blip r:embed="rId3"/>
          <a:stretch>
            <a:fillRect/>
          </a:stretch>
        </p:blipFill>
        <p:spPr>
          <a:xfrm>
            <a:off x="2881540" y="971550"/>
            <a:ext cx="3105150" cy="3200400"/>
          </a:xfrm>
          <a:prstGeom prst="rect">
            <a:avLst/>
          </a:prstGeom>
        </p:spPr>
      </p:pic>
    </p:spTree>
    <p:extLst>
      <p:ext uri="{BB962C8B-B14F-4D97-AF65-F5344CB8AC3E}">
        <p14:creationId xmlns:p14="http://schemas.microsoft.com/office/powerpoint/2010/main" val="2683017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37"/>
          <p:cNvGrpSpPr/>
          <p:nvPr/>
        </p:nvGrpSpPr>
        <p:grpSpPr>
          <a:xfrm>
            <a:off x="680847" y="740485"/>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680847" y="1817372"/>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680847" y="2895189"/>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8" name="Google Shape;2138;p37"/>
          <p:cNvSpPr txBox="1">
            <a:spLocks noGrp="1"/>
          </p:cNvSpPr>
          <p:nvPr>
            <p:ph type="title"/>
          </p:nvPr>
        </p:nvSpPr>
        <p:spPr>
          <a:xfrm>
            <a:off x="5151273" y="356616"/>
            <a:ext cx="3370851"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Keuntungan Medical Appointment</a:t>
            </a:r>
            <a:endParaRPr dirty="0"/>
          </a:p>
        </p:txBody>
      </p:sp>
      <p:sp>
        <p:nvSpPr>
          <p:cNvPr id="2140" name="Google Shape;2140;p37"/>
          <p:cNvSpPr txBox="1">
            <a:spLocks noGrp="1"/>
          </p:cNvSpPr>
          <p:nvPr>
            <p:ph type="subTitle" idx="1"/>
          </p:nvPr>
        </p:nvSpPr>
        <p:spPr>
          <a:xfrm>
            <a:off x="1620457" y="674010"/>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accent1"/>
                </a:solidFill>
              </a:rPr>
              <a:t>Memudahkan Pencatatan Janji Kunjungan</a:t>
            </a:r>
            <a:endParaRPr dirty="0"/>
          </a:p>
        </p:txBody>
      </p:sp>
      <p:sp>
        <p:nvSpPr>
          <p:cNvPr id="2141" name="Google Shape;2141;p37"/>
          <p:cNvSpPr txBox="1">
            <a:spLocks noGrp="1"/>
          </p:cNvSpPr>
          <p:nvPr>
            <p:ph type="subTitle" idx="3"/>
          </p:nvPr>
        </p:nvSpPr>
        <p:spPr>
          <a:xfrm>
            <a:off x="1566675" y="1745652"/>
            <a:ext cx="2615100" cy="688879"/>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accent1"/>
                </a:solidFill>
              </a:rPr>
              <a:t>Pasien </a:t>
            </a:r>
            <a:r>
              <a:rPr lang="en"/>
              <a:t>Yang Sudah Pernah Terdaftar </a:t>
            </a:r>
            <a:r>
              <a:rPr lang="en" sz="1800">
                <a:solidFill>
                  <a:schemeClr val="accent1"/>
                </a:solidFill>
              </a:rPr>
              <a:t>Tidak Perlu Daftar Ulang</a:t>
            </a:r>
            <a:endParaRPr dirty="0"/>
          </a:p>
        </p:txBody>
      </p:sp>
      <p:sp>
        <p:nvSpPr>
          <p:cNvPr id="2143" name="Google Shape;2143;p37"/>
          <p:cNvSpPr txBox="1">
            <a:spLocks noGrp="1"/>
          </p:cNvSpPr>
          <p:nvPr>
            <p:ph type="subTitle" idx="5"/>
          </p:nvPr>
        </p:nvSpPr>
        <p:spPr>
          <a:xfrm>
            <a:off x="1579037" y="2831419"/>
            <a:ext cx="2615100" cy="848771"/>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accent1"/>
                </a:solidFill>
              </a:rPr>
              <a:t>Memudahkan </a:t>
            </a:r>
            <a:r>
              <a:rPr lang="en" sz="1800">
                <a:solidFill>
                  <a:schemeClr val="accent1"/>
                </a:solidFill>
              </a:rPr>
              <a:t>Dokter Untuk </a:t>
            </a:r>
            <a:r>
              <a:rPr lang="en"/>
              <a:t>T</a:t>
            </a:r>
            <a:r>
              <a:rPr lang="en" sz="1800">
                <a:solidFill>
                  <a:schemeClr val="accent1"/>
                </a:solidFill>
              </a:rPr>
              <a:t>ahu </a:t>
            </a:r>
            <a:r>
              <a:rPr lang="en"/>
              <a:t>J</a:t>
            </a:r>
            <a:r>
              <a:rPr lang="en" sz="1800">
                <a:solidFill>
                  <a:schemeClr val="accent1"/>
                </a:solidFill>
              </a:rPr>
              <a:t>umlah Pasien Hari Tersebut</a:t>
            </a:r>
            <a:endParaRPr dirty="0"/>
          </a:p>
        </p:txBody>
      </p:sp>
      <p:sp>
        <p:nvSpPr>
          <p:cNvPr id="2147" name="Google Shape;2147;p37"/>
          <p:cNvSpPr txBox="1">
            <a:spLocks noGrp="1"/>
          </p:cNvSpPr>
          <p:nvPr>
            <p:ph type="title" idx="9"/>
          </p:nvPr>
        </p:nvSpPr>
        <p:spPr>
          <a:xfrm>
            <a:off x="763016" y="88928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48" name="Google Shape;2148;p37"/>
          <p:cNvSpPr txBox="1">
            <a:spLocks noGrp="1"/>
          </p:cNvSpPr>
          <p:nvPr>
            <p:ph type="title" idx="13"/>
          </p:nvPr>
        </p:nvSpPr>
        <p:spPr>
          <a:xfrm>
            <a:off x="763016" y="196828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49" name="Google Shape;2149;p37"/>
          <p:cNvSpPr txBox="1">
            <a:spLocks noGrp="1"/>
          </p:cNvSpPr>
          <p:nvPr>
            <p:ph type="title" idx="14"/>
          </p:nvPr>
        </p:nvSpPr>
        <p:spPr>
          <a:xfrm>
            <a:off x="763016" y="304727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50" name="Google Shape;2150;p37"/>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1005900" y="0"/>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Notifikasi Pesan</a:t>
            </a:r>
            <a:endParaRPr dirty="0"/>
          </a:p>
        </p:txBody>
      </p:sp>
      <p:pic>
        <p:nvPicPr>
          <p:cNvPr id="3" name="Picture 2" descr="Graphical user interface, application&#10;&#10;Description automatically generated">
            <a:extLst>
              <a:ext uri="{FF2B5EF4-FFF2-40B4-BE49-F238E27FC236}">
                <a16:creationId xmlns:a16="http://schemas.microsoft.com/office/drawing/2014/main" id="{8AD16BB1-8E89-4B2E-A094-4885301340D4}"/>
              </a:ext>
            </a:extLst>
          </p:cNvPr>
          <p:cNvPicPr>
            <a:picLocks noChangeAspect="1"/>
          </p:cNvPicPr>
          <p:nvPr/>
        </p:nvPicPr>
        <p:blipFill rotWithShape="1">
          <a:blip r:embed="rId3"/>
          <a:srcRect t="3386" b="64163"/>
          <a:stretch/>
        </p:blipFill>
        <p:spPr>
          <a:xfrm>
            <a:off x="1005171" y="1835401"/>
            <a:ext cx="3151119" cy="2215604"/>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4D9C73C6-F573-4671-BC4D-CA20781423DB}"/>
              </a:ext>
            </a:extLst>
          </p:cNvPr>
          <p:cNvPicPr>
            <a:picLocks noChangeAspect="1"/>
          </p:cNvPicPr>
          <p:nvPr/>
        </p:nvPicPr>
        <p:blipFill rotWithShape="1">
          <a:blip r:embed="rId4"/>
          <a:srcRect t="13968" b="10970"/>
          <a:stretch/>
        </p:blipFill>
        <p:spPr>
          <a:xfrm>
            <a:off x="5391749" y="860878"/>
            <a:ext cx="2560753" cy="4164649"/>
          </a:xfrm>
          <a:prstGeom prst="rect">
            <a:avLst/>
          </a:prstGeom>
        </p:spPr>
      </p:pic>
      <p:sp>
        <p:nvSpPr>
          <p:cNvPr id="8" name="Google Shape;2225;p41">
            <a:extLst>
              <a:ext uri="{FF2B5EF4-FFF2-40B4-BE49-F238E27FC236}">
                <a16:creationId xmlns:a16="http://schemas.microsoft.com/office/drawing/2014/main" id="{DAF30399-A646-4837-B0AD-9400D68A943A}"/>
              </a:ext>
            </a:extLst>
          </p:cNvPr>
          <p:cNvSpPr txBox="1">
            <a:spLocks noGrp="1"/>
          </p:cNvSpPr>
          <p:nvPr>
            <p:ph type="subTitle" idx="1"/>
          </p:nvPr>
        </p:nvSpPr>
        <p:spPr>
          <a:xfrm>
            <a:off x="1439396" y="1092495"/>
            <a:ext cx="1945200" cy="375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800" b="1" dirty="0">
                <a:solidFill>
                  <a:schemeClr val="accent1"/>
                </a:solidFill>
              </a:rPr>
              <a:t>Yang diterima Pasien</a:t>
            </a:r>
            <a:endParaRPr b="1" dirty="0"/>
          </a:p>
        </p:txBody>
      </p:sp>
      <p:sp>
        <p:nvSpPr>
          <p:cNvPr id="9" name="Google Shape;2225;p41">
            <a:extLst>
              <a:ext uri="{FF2B5EF4-FFF2-40B4-BE49-F238E27FC236}">
                <a16:creationId xmlns:a16="http://schemas.microsoft.com/office/drawing/2014/main" id="{6C7DED96-2F31-4DC2-81A5-8B4B9C4141F3}"/>
              </a:ext>
            </a:extLst>
          </p:cNvPr>
          <p:cNvSpPr txBox="1">
            <a:spLocks/>
          </p:cNvSpPr>
          <p:nvPr/>
        </p:nvSpPr>
        <p:spPr>
          <a:xfrm>
            <a:off x="5699525" y="172151"/>
            <a:ext cx="1945200"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b="1" dirty="0"/>
              <a:t>Yang </a:t>
            </a:r>
            <a:r>
              <a:rPr lang="en-US" b="1" dirty="0" err="1"/>
              <a:t>diterima</a:t>
            </a:r>
            <a:r>
              <a:rPr lang="en-US" b="1" dirty="0"/>
              <a:t> </a:t>
            </a:r>
            <a:r>
              <a:rPr lang="en-US" b="1" dirty="0" err="1"/>
              <a:t>Dokter</a:t>
            </a:r>
            <a:endParaRPr lang="en-US" b="1" dirty="0"/>
          </a:p>
        </p:txBody>
      </p:sp>
    </p:spTree>
    <p:extLst>
      <p:ext uri="{BB962C8B-B14F-4D97-AF65-F5344CB8AC3E}">
        <p14:creationId xmlns:p14="http://schemas.microsoft.com/office/powerpoint/2010/main" val="40130029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3944680" y="3673550"/>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Code SMS Pasien </a:t>
            </a:r>
            <a:endParaRPr dirty="0"/>
          </a:p>
        </p:txBody>
      </p:sp>
      <p:pic>
        <p:nvPicPr>
          <p:cNvPr id="4" name="Picture 3">
            <a:extLst>
              <a:ext uri="{FF2B5EF4-FFF2-40B4-BE49-F238E27FC236}">
                <a16:creationId xmlns:a16="http://schemas.microsoft.com/office/drawing/2014/main" id="{D7926CB5-61C8-4074-A14C-7C93186A872A}"/>
              </a:ext>
            </a:extLst>
          </p:cNvPr>
          <p:cNvPicPr>
            <a:picLocks noChangeAspect="1"/>
          </p:cNvPicPr>
          <p:nvPr/>
        </p:nvPicPr>
        <p:blipFill rotWithShape="1">
          <a:blip r:embed="rId3"/>
          <a:srcRect l="19419" t="29757" r="9070" b="29499"/>
          <a:stretch/>
        </p:blipFill>
        <p:spPr>
          <a:xfrm>
            <a:off x="823818" y="872431"/>
            <a:ext cx="7496364" cy="2401274"/>
          </a:xfrm>
          <a:prstGeom prst="rect">
            <a:avLst/>
          </a:prstGeom>
        </p:spPr>
      </p:pic>
    </p:spTree>
    <p:extLst>
      <p:ext uri="{BB962C8B-B14F-4D97-AF65-F5344CB8AC3E}">
        <p14:creationId xmlns:p14="http://schemas.microsoft.com/office/powerpoint/2010/main" val="42514980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3923415" y="4549200"/>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Code Telegram Dokter</a:t>
            </a:r>
            <a:endParaRPr dirty="0"/>
          </a:p>
        </p:txBody>
      </p:sp>
      <p:pic>
        <p:nvPicPr>
          <p:cNvPr id="3" name="Picture 2">
            <a:extLst>
              <a:ext uri="{FF2B5EF4-FFF2-40B4-BE49-F238E27FC236}">
                <a16:creationId xmlns:a16="http://schemas.microsoft.com/office/drawing/2014/main" id="{4248C118-076C-40B4-89BF-2775562555F2}"/>
              </a:ext>
            </a:extLst>
          </p:cNvPr>
          <p:cNvPicPr>
            <a:picLocks noChangeAspect="1"/>
          </p:cNvPicPr>
          <p:nvPr/>
        </p:nvPicPr>
        <p:blipFill rotWithShape="1">
          <a:blip r:embed="rId3"/>
          <a:srcRect l="20116" t="15073" r="10000" b="8611"/>
          <a:stretch/>
        </p:blipFill>
        <p:spPr>
          <a:xfrm>
            <a:off x="1041995" y="138222"/>
            <a:ext cx="7219507" cy="4432609"/>
          </a:xfrm>
          <a:prstGeom prst="rect">
            <a:avLst/>
          </a:prstGeom>
        </p:spPr>
      </p:pic>
    </p:spTree>
    <p:extLst>
      <p:ext uri="{BB962C8B-B14F-4D97-AF65-F5344CB8AC3E}">
        <p14:creationId xmlns:p14="http://schemas.microsoft.com/office/powerpoint/2010/main" val="6523564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61"/>
        <p:cNvGrpSpPr/>
        <p:nvPr/>
      </p:nvGrpSpPr>
      <p:grpSpPr>
        <a:xfrm>
          <a:off x="0" y="0"/>
          <a:ext cx="0" cy="0"/>
          <a:chOff x="0" y="0"/>
          <a:chExt cx="0" cy="0"/>
        </a:xfrm>
      </p:grpSpPr>
      <p:sp>
        <p:nvSpPr>
          <p:cNvPr id="30" name="Google Shape;3605;p63">
            <a:extLst>
              <a:ext uri="{FF2B5EF4-FFF2-40B4-BE49-F238E27FC236}">
                <a16:creationId xmlns:a16="http://schemas.microsoft.com/office/drawing/2014/main" id="{66EC8C24-2E27-414A-91E7-4A054AD71E55}"/>
              </a:ext>
            </a:extLst>
          </p:cNvPr>
          <p:cNvSpPr txBox="1">
            <a:spLocks noGrp="1"/>
          </p:cNvSpPr>
          <p:nvPr>
            <p:ph type="title"/>
          </p:nvPr>
        </p:nvSpPr>
        <p:spPr>
          <a:xfrm>
            <a:off x="2025596" y="2032200"/>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dirty="0"/>
              <a:t>Thanks!</a:t>
            </a:r>
            <a:endParaRPr sz="7200" dirty="0"/>
          </a:p>
        </p:txBody>
      </p:sp>
    </p:spTree>
    <p:extLst>
      <p:ext uri="{BB962C8B-B14F-4D97-AF65-F5344CB8AC3E}">
        <p14:creationId xmlns:p14="http://schemas.microsoft.com/office/powerpoint/2010/main" val="12244849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2371709" y="681053"/>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Perencaan Program Aplikasi</a:t>
            </a:r>
            <a:endParaRPr dirty="0"/>
          </a:p>
        </p:txBody>
      </p:sp>
      <p:graphicFrame>
        <p:nvGraphicFramePr>
          <p:cNvPr id="4" name="Diagram 3">
            <a:extLst>
              <a:ext uri="{FF2B5EF4-FFF2-40B4-BE49-F238E27FC236}">
                <a16:creationId xmlns:a16="http://schemas.microsoft.com/office/drawing/2014/main" id="{5471D0DC-AF6A-4EFB-B060-17AD723F9644}"/>
              </a:ext>
            </a:extLst>
          </p:cNvPr>
          <p:cNvGraphicFramePr/>
          <p:nvPr>
            <p:extLst>
              <p:ext uri="{D42A27DB-BD31-4B8C-83A1-F6EECF244321}">
                <p14:modId xmlns:p14="http://schemas.microsoft.com/office/powerpoint/2010/main" val="2046224621"/>
              </p:ext>
            </p:extLst>
          </p:nvPr>
        </p:nvGraphicFramePr>
        <p:xfrm>
          <a:off x="1279451" y="127589"/>
          <a:ext cx="6096000" cy="32853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Flow Aplikasi Pasien Baru</a:t>
            </a:r>
            <a:endParaRPr dirty="0"/>
          </a:p>
        </p:txBody>
      </p:sp>
      <p:graphicFrame>
        <p:nvGraphicFramePr>
          <p:cNvPr id="14" name="Diagram 13">
            <a:extLst>
              <a:ext uri="{FF2B5EF4-FFF2-40B4-BE49-F238E27FC236}">
                <a16:creationId xmlns:a16="http://schemas.microsoft.com/office/drawing/2014/main" id="{073BB63A-F177-4472-95C2-D624CC2DE10B}"/>
              </a:ext>
            </a:extLst>
          </p:cNvPr>
          <p:cNvGraphicFramePr/>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84699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Flow Aplikasi </a:t>
            </a:r>
            <a:r>
              <a:rPr lang="en"/>
              <a:t>Pasien Lama</a:t>
            </a:r>
            <a:br>
              <a:rPr lang="en"/>
            </a:br>
            <a:r>
              <a:rPr lang="en"/>
              <a:t>(Pasien Yang Sudah Terdaftar)</a:t>
            </a:r>
            <a:endParaRPr dirty="0"/>
          </a:p>
        </p:txBody>
      </p:sp>
      <p:graphicFrame>
        <p:nvGraphicFramePr>
          <p:cNvPr id="14" name="Diagram 13">
            <a:extLst>
              <a:ext uri="{FF2B5EF4-FFF2-40B4-BE49-F238E27FC236}">
                <a16:creationId xmlns:a16="http://schemas.microsoft.com/office/drawing/2014/main" id="{073BB63A-F177-4472-95C2-D624CC2DE10B}"/>
              </a:ext>
            </a:extLst>
          </p:cNvPr>
          <p:cNvGraphicFramePr/>
          <p:nvPr>
            <p:extLst>
              <p:ext uri="{D42A27DB-BD31-4B8C-83A1-F6EECF244321}">
                <p14:modId xmlns:p14="http://schemas.microsoft.com/office/powerpoint/2010/main" val="1739918463"/>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173860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rot="16200000">
            <a:off x="5871371" y="3092756"/>
            <a:ext cx="5577900" cy="6574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Diagram Arsitektur</a:t>
            </a:r>
            <a:endParaRPr dirty="0"/>
          </a:p>
        </p:txBody>
      </p:sp>
      <p:pic>
        <p:nvPicPr>
          <p:cNvPr id="3" name="Picture 2">
            <a:extLst>
              <a:ext uri="{FF2B5EF4-FFF2-40B4-BE49-F238E27FC236}">
                <a16:creationId xmlns:a16="http://schemas.microsoft.com/office/drawing/2014/main" id="{3C1BC5F0-3113-43F8-A540-0DB5665538E1}"/>
              </a:ext>
            </a:extLst>
          </p:cNvPr>
          <p:cNvPicPr>
            <a:picLocks noChangeAspect="1"/>
          </p:cNvPicPr>
          <p:nvPr/>
        </p:nvPicPr>
        <p:blipFill rotWithShape="1">
          <a:blip r:embed="rId3"/>
          <a:srcRect l="17674" t="17142" r="22558" b="9231"/>
          <a:stretch/>
        </p:blipFill>
        <p:spPr>
          <a:xfrm>
            <a:off x="882502" y="138222"/>
            <a:ext cx="6969585" cy="4827183"/>
          </a:xfrm>
          <a:prstGeom prst="rect">
            <a:avLst/>
          </a:prstGeom>
        </p:spPr>
      </p:pic>
    </p:spTree>
    <p:extLst>
      <p:ext uri="{BB962C8B-B14F-4D97-AF65-F5344CB8AC3E}">
        <p14:creationId xmlns:p14="http://schemas.microsoft.com/office/powerpoint/2010/main" val="615492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rot="16200000">
            <a:off x="5871371" y="3092756"/>
            <a:ext cx="5577900" cy="6574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Database Relational</a:t>
            </a:r>
            <a:endParaRPr dirty="0"/>
          </a:p>
        </p:txBody>
      </p:sp>
      <p:pic>
        <p:nvPicPr>
          <p:cNvPr id="11" name="Picture 10">
            <a:extLst>
              <a:ext uri="{FF2B5EF4-FFF2-40B4-BE49-F238E27FC236}">
                <a16:creationId xmlns:a16="http://schemas.microsoft.com/office/drawing/2014/main" id="{3F2C7ED2-C53A-43A4-BCF8-5BA882C61C04}"/>
              </a:ext>
            </a:extLst>
          </p:cNvPr>
          <p:cNvPicPr>
            <a:picLocks noChangeAspect="1"/>
          </p:cNvPicPr>
          <p:nvPr/>
        </p:nvPicPr>
        <p:blipFill rotWithShape="1">
          <a:blip r:embed="rId3"/>
          <a:srcRect l="17791" t="16935" r="34302" b="9438"/>
          <a:stretch/>
        </p:blipFill>
        <p:spPr>
          <a:xfrm>
            <a:off x="1685260" y="77383"/>
            <a:ext cx="5773480" cy="4988734"/>
          </a:xfrm>
          <a:prstGeom prst="rect">
            <a:avLst/>
          </a:prstGeom>
        </p:spPr>
      </p:pic>
    </p:spTree>
    <p:extLst>
      <p:ext uri="{BB962C8B-B14F-4D97-AF65-F5344CB8AC3E}">
        <p14:creationId xmlns:p14="http://schemas.microsoft.com/office/powerpoint/2010/main" val="25610891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4572000" y="3806353"/>
            <a:ext cx="4329902" cy="5023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t>FLOWCHART FORM KEDATANGAN</a:t>
            </a:r>
            <a:endParaRPr sz="2000" dirty="0"/>
          </a:p>
        </p:txBody>
      </p:sp>
      <p:pic>
        <p:nvPicPr>
          <p:cNvPr id="4" name="Picture 3" descr="Diagram&#10;&#10;Description automatically generated">
            <a:extLst>
              <a:ext uri="{FF2B5EF4-FFF2-40B4-BE49-F238E27FC236}">
                <a16:creationId xmlns:a16="http://schemas.microsoft.com/office/drawing/2014/main" id="{7B83ED36-B7BD-4E45-91A9-84F3D5BE1D33}"/>
              </a:ext>
            </a:extLst>
          </p:cNvPr>
          <p:cNvPicPr>
            <a:picLocks noChangeAspect="1"/>
          </p:cNvPicPr>
          <p:nvPr/>
        </p:nvPicPr>
        <p:blipFill>
          <a:blip r:embed="rId3"/>
          <a:stretch>
            <a:fillRect/>
          </a:stretch>
        </p:blipFill>
        <p:spPr>
          <a:xfrm>
            <a:off x="1366655" y="163475"/>
            <a:ext cx="3553847" cy="4816549"/>
          </a:xfrm>
          <a:prstGeom prst="rect">
            <a:avLst/>
          </a:prstGeom>
        </p:spPr>
      </p:pic>
      <p:sp>
        <p:nvSpPr>
          <p:cNvPr id="5" name="Google Shape;2195;p40">
            <a:extLst>
              <a:ext uri="{FF2B5EF4-FFF2-40B4-BE49-F238E27FC236}">
                <a16:creationId xmlns:a16="http://schemas.microsoft.com/office/drawing/2014/main" id="{5195238D-5921-479E-AAC6-603F665EBF91}"/>
              </a:ext>
            </a:extLst>
          </p:cNvPr>
          <p:cNvSpPr txBox="1">
            <a:spLocks/>
          </p:cNvSpPr>
          <p:nvPr/>
        </p:nvSpPr>
        <p:spPr>
          <a:xfrm>
            <a:off x="1818167" y="921046"/>
            <a:ext cx="1775637" cy="5023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r>
              <a:rPr lang="en-ID" sz="800">
                <a:latin typeface="+mn-lt"/>
              </a:rPr>
              <a:t>NO</a:t>
            </a:r>
            <a:endParaRPr lang="en-ID" sz="800" dirty="0">
              <a:latin typeface="+mn-lt"/>
            </a:endParaRPr>
          </a:p>
        </p:txBody>
      </p:sp>
    </p:spTree>
    <p:extLst>
      <p:ext uri="{BB962C8B-B14F-4D97-AF65-F5344CB8AC3E}">
        <p14:creationId xmlns:p14="http://schemas.microsoft.com/office/powerpoint/2010/main" val="2684829479"/>
      </p:ext>
    </p:extLst>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473</TotalTime>
  <Words>506</Words>
  <Application>Microsoft Office PowerPoint</Application>
  <PresentationFormat>On-screen Show (16:9)</PresentationFormat>
  <Paragraphs>71</Paragraphs>
  <Slides>33</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Barlow Semi Condensed Medium</vt:lpstr>
      <vt:lpstr>Fjalla One</vt:lpstr>
      <vt:lpstr>Barlow Semi Condensed</vt:lpstr>
      <vt:lpstr>Technology Consulting by Slidesgo</vt:lpstr>
      <vt:lpstr>Medical Appointment Desktop App</vt:lpstr>
      <vt:lpstr>Problem</vt:lpstr>
      <vt:lpstr>Keuntungan Medical Appointment</vt:lpstr>
      <vt:lpstr>Perencaan Program Aplikasi</vt:lpstr>
      <vt:lpstr>Flow Aplikasi Pasien Baru</vt:lpstr>
      <vt:lpstr>Flow Aplikasi Pasien Lama (Pasien Yang Sudah Terdaftar)</vt:lpstr>
      <vt:lpstr>Diagram Arsitektur</vt:lpstr>
      <vt:lpstr>Database Relational</vt:lpstr>
      <vt:lpstr>FLOWCHART FORM KEDATANGAN</vt:lpstr>
      <vt:lpstr>Tampilan Utama</vt:lpstr>
      <vt:lpstr>Code Submit Janji Kunjungan</vt:lpstr>
      <vt:lpstr>PowerPoint Presentation</vt:lpstr>
      <vt:lpstr>PowerPoint Presentation</vt:lpstr>
      <vt:lpstr>PowerPoint Presentation</vt:lpstr>
      <vt:lpstr>FLOWCHART FORM LOGIN</vt:lpstr>
      <vt:lpstr>Tampilan Login</vt:lpstr>
      <vt:lpstr>Code Login</vt:lpstr>
      <vt:lpstr>FLOWCHART Untuk Mencari Data Pasien</vt:lpstr>
      <vt:lpstr>Tampilan Untuk Mencari Data Pasien</vt:lpstr>
      <vt:lpstr>Code Untuk Mencari Data Pasien</vt:lpstr>
      <vt:lpstr>PowerPoint Presentation</vt:lpstr>
      <vt:lpstr>FLOWCHART Form Input Data Pasien / Registrasi</vt:lpstr>
      <vt:lpstr>FLOWCHART Function Edit &amp; Delete Data</vt:lpstr>
      <vt:lpstr>Input, Update &amp; Delete data pasien</vt:lpstr>
      <vt:lpstr>Code Input Data Pasien</vt:lpstr>
      <vt:lpstr>Code Update Data Pasien</vt:lpstr>
      <vt:lpstr>Code Delete Data Pasien</vt:lpstr>
      <vt:lpstr>Input, Update &amp; Delete Data Dokter</vt:lpstr>
      <vt:lpstr>Input data user</vt:lpstr>
      <vt:lpstr>Notifikasi Pesan</vt:lpstr>
      <vt:lpstr>Code SMS Pasien </vt:lpstr>
      <vt:lpstr>Code Telegram Dokter</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Medical Appointment</dc:title>
  <cp:lastModifiedBy>rita nurmailina</cp:lastModifiedBy>
  <cp:revision>19</cp:revision>
  <dcterms:modified xsi:type="dcterms:W3CDTF">2022-01-12T10:14:45Z</dcterms:modified>
</cp:coreProperties>
</file>